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1"/>
    <p:sldMasterId id="2147483701" r:id="rId2"/>
  </p:sldMasterIdLst>
  <p:notesMasterIdLst>
    <p:notesMasterId r:id="rId57"/>
  </p:notesMasterIdLst>
  <p:sldIdLst>
    <p:sldId id="2147482360" r:id="rId3"/>
    <p:sldId id="2147482140" r:id="rId4"/>
    <p:sldId id="2147482361" r:id="rId5"/>
    <p:sldId id="2147471042" r:id="rId6"/>
    <p:sldId id="2147471043" r:id="rId7"/>
    <p:sldId id="2147482362" r:id="rId8"/>
    <p:sldId id="2147471045" r:id="rId9"/>
    <p:sldId id="2147471047" r:id="rId10"/>
    <p:sldId id="2147482363" r:id="rId11"/>
    <p:sldId id="2147471049" r:id="rId12"/>
    <p:sldId id="2147471050" r:id="rId13"/>
    <p:sldId id="2147471051" r:id="rId14"/>
    <p:sldId id="2147471052" r:id="rId15"/>
    <p:sldId id="2147482364" r:id="rId16"/>
    <p:sldId id="2147471055" r:id="rId17"/>
    <p:sldId id="2147480421" r:id="rId18"/>
    <p:sldId id="2147480422" r:id="rId19"/>
    <p:sldId id="2147480423" r:id="rId20"/>
    <p:sldId id="2147480420" r:id="rId21"/>
    <p:sldId id="2147471054" r:id="rId22"/>
    <p:sldId id="2147482365" r:id="rId23"/>
    <p:sldId id="2147471057" r:id="rId24"/>
    <p:sldId id="2147482366" r:id="rId25"/>
    <p:sldId id="2147471071" r:id="rId26"/>
    <p:sldId id="2147471061" r:id="rId27"/>
    <p:sldId id="2147471062" r:id="rId28"/>
    <p:sldId id="2147482367" r:id="rId29"/>
    <p:sldId id="2147480407" r:id="rId30"/>
    <p:sldId id="2147471037" r:id="rId31"/>
    <p:sldId id="2147480424" r:id="rId32"/>
    <p:sldId id="2147480425" r:id="rId33"/>
    <p:sldId id="2147480426" r:id="rId34"/>
    <p:sldId id="290" r:id="rId35"/>
    <p:sldId id="292" r:id="rId36"/>
    <p:sldId id="294" r:id="rId37"/>
    <p:sldId id="296" r:id="rId38"/>
    <p:sldId id="736" r:id="rId39"/>
    <p:sldId id="2147482369" r:id="rId40"/>
    <p:sldId id="2147471059" r:id="rId41"/>
    <p:sldId id="2147471063" r:id="rId42"/>
    <p:sldId id="2147471064" r:id="rId43"/>
    <p:sldId id="2147471065" r:id="rId44"/>
    <p:sldId id="2147471066" r:id="rId45"/>
    <p:sldId id="2147471067" r:id="rId46"/>
    <p:sldId id="2147471068" r:id="rId47"/>
    <p:sldId id="2147482368" r:id="rId48"/>
    <p:sldId id="2147480412" r:id="rId49"/>
    <p:sldId id="2147480413" r:id="rId50"/>
    <p:sldId id="2147480414" r:id="rId51"/>
    <p:sldId id="2147480415" r:id="rId52"/>
    <p:sldId id="2147480416" r:id="rId53"/>
    <p:sldId id="2147480417" r:id="rId54"/>
    <p:sldId id="2147480418" r:id="rId55"/>
    <p:sldId id="2147471038"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33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1E50F7-A128-4EFF-D564-2B5A1919A062}" v="233" dt="2025-08-07T13:39:41.195"/>
    <p1510:client id="{8430BE52-437F-F218-74C2-8B3D6BC88CB3}" v="22" dt="2025-08-07T13:29:17.163"/>
    <p1510:client id="{B145A8F1-C23E-BAE7-0196-9228B9BC9E23}" v="773" dt="2025-08-07T16:24:55.8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875"/>
    <p:restoredTop sz="95781"/>
  </p:normalViewPr>
  <p:slideViewPr>
    <p:cSldViewPr snapToGrid="0" snapToObjects="1">
      <p:cViewPr varScale="1">
        <p:scale>
          <a:sx n="119" d="100"/>
          <a:sy n="119" d="100"/>
        </p:scale>
        <p:origin x="232" y="22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EE231F-EED9-4B9F-98EF-81467AB7A605}" type="doc">
      <dgm:prSet loTypeId="urn:microsoft.com/office/officeart/2005/8/layout/vList2" loCatId="list" qsTypeId="urn:microsoft.com/office/officeart/2005/8/quickstyle/simple1" qsCatId="simple" csTypeId="urn:microsoft.com/office/officeart/2005/8/colors/accent4_2" csCatId="accent4" phldr="1"/>
      <dgm:spPr/>
      <dgm:t>
        <a:bodyPr/>
        <a:lstStyle/>
        <a:p>
          <a:endParaRPr lang="en-US"/>
        </a:p>
      </dgm:t>
    </dgm:pt>
    <dgm:pt modelId="{B4D6F7E8-86FB-411A-8A32-3D956876AAF9}">
      <dgm:prSet/>
      <dgm:spPr>
        <a:solidFill>
          <a:schemeClr val="accent3"/>
        </a:solidFill>
      </dgm:spPr>
      <dgm:t>
        <a:bodyPr/>
        <a:lstStyle/>
        <a:p>
          <a:pPr algn="ctr"/>
          <a:r>
            <a:rPr lang="en-US" dirty="0"/>
            <a:t>Manager and Subordinate</a:t>
          </a:r>
        </a:p>
      </dgm:t>
    </dgm:pt>
    <dgm:pt modelId="{DB726848-B8F6-4A2B-BD5B-0CE32D5D1A7B}" type="parTrans" cxnId="{178005D1-634D-4047-9ED0-2232BC3E0D52}">
      <dgm:prSet/>
      <dgm:spPr/>
      <dgm:t>
        <a:bodyPr/>
        <a:lstStyle/>
        <a:p>
          <a:pPr algn="ctr"/>
          <a:endParaRPr lang="en-US"/>
        </a:p>
      </dgm:t>
    </dgm:pt>
    <dgm:pt modelId="{E32CD30A-3CAF-4E54-99F7-66DDB3E94824}" type="sibTrans" cxnId="{178005D1-634D-4047-9ED0-2232BC3E0D52}">
      <dgm:prSet/>
      <dgm:spPr/>
      <dgm:t>
        <a:bodyPr/>
        <a:lstStyle/>
        <a:p>
          <a:pPr algn="ctr"/>
          <a:endParaRPr lang="en-US"/>
        </a:p>
      </dgm:t>
    </dgm:pt>
    <dgm:pt modelId="{EFE2B623-E75A-404E-9107-A031BF1B3CF4}">
      <dgm:prSet/>
      <dgm:spPr>
        <a:solidFill>
          <a:schemeClr val="accent3"/>
        </a:solidFill>
      </dgm:spPr>
      <dgm:t>
        <a:bodyPr/>
        <a:lstStyle/>
        <a:p>
          <a:pPr algn="ctr"/>
          <a:r>
            <a:rPr lang="en-US" dirty="0"/>
            <a:t>Co-workers</a:t>
          </a:r>
        </a:p>
      </dgm:t>
    </dgm:pt>
    <dgm:pt modelId="{BC9BE371-8792-445E-BFDE-69F46A7A41C3}" type="parTrans" cxnId="{BD125C87-9C92-4BF9-8A35-49ECBC61C501}">
      <dgm:prSet/>
      <dgm:spPr/>
      <dgm:t>
        <a:bodyPr/>
        <a:lstStyle/>
        <a:p>
          <a:pPr algn="ctr"/>
          <a:endParaRPr lang="en-US"/>
        </a:p>
      </dgm:t>
    </dgm:pt>
    <dgm:pt modelId="{E8F7778D-2C5E-42E3-83C6-D9221B4FEB7E}" type="sibTrans" cxnId="{BD125C87-9C92-4BF9-8A35-49ECBC61C501}">
      <dgm:prSet/>
      <dgm:spPr/>
      <dgm:t>
        <a:bodyPr/>
        <a:lstStyle/>
        <a:p>
          <a:pPr algn="ctr"/>
          <a:endParaRPr lang="en-US"/>
        </a:p>
      </dgm:t>
    </dgm:pt>
    <dgm:pt modelId="{F87EC494-2A81-4734-B192-62D9408733CA}">
      <dgm:prSet/>
      <dgm:spPr>
        <a:solidFill>
          <a:schemeClr val="accent3"/>
        </a:solidFill>
      </dgm:spPr>
      <dgm:t>
        <a:bodyPr/>
        <a:lstStyle/>
        <a:p>
          <a:pPr algn="ctr"/>
          <a:r>
            <a:rPr lang="en-US" dirty="0"/>
            <a:t>Employees and Clients </a:t>
          </a:r>
        </a:p>
      </dgm:t>
    </dgm:pt>
    <dgm:pt modelId="{80B6560E-1A1C-48E0-812E-2F8A708C43A2}" type="parTrans" cxnId="{3B10FE76-C6F7-47D0-BC72-297BA839E5F6}">
      <dgm:prSet/>
      <dgm:spPr/>
      <dgm:t>
        <a:bodyPr/>
        <a:lstStyle/>
        <a:p>
          <a:pPr algn="ctr"/>
          <a:endParaRPr lang="en-US"/>
        </a:p>
      </dgm:t>
    </dgm:pt>
    <dgm:pt modelId="{FCC6DD1D-7D72-4255-B5E7-A77019A45469}" type="sibTrans" cxnId="{3B10FE76-C6F7-47D0-BC72-297BA839E5F6}">
      <dgm:prSet/>
      <dgm:spPr/>
      <dgm:t>
        <a:bodyPr/>
        <a:lstStyle/>
        <a:p>
          <a:pPr algn="ctr"/>
          <a:endParaRPr lang="en-US"/>
        </a:p>
      </dgm:t>
    </dgm:pt>
    <dgm:pt modelId="{F0A61499-6C34-4466-80BB-6FF6F48E73EA}">
      <dgm:prSet/>
      <dgm:spPr>
        <a:solidFill>
          <a:schemeClr val="accent3"/>
        </a:solidFill>
      </dgm:spPr>
      <dgm:t>
        <a:bodyPr/>
        <a:lstStyle/>
        <a:p>
          <a:pPr algn="ctr"/>
          <a:r>
            <a:rPr lang="en-US" dirty="0"/>
            <a:t>Employees and Vendors</a:t>
          </a:r>
        </a:p>
      </dgm:t>
    </dgm:pt>
    <dgm:pt modelId="{88C30675-2C31-46F3-8675-FAB38E3E4236}" type="parTrans" cxnId="{57E6D948-A6CE-4083-B63F-CD1A79EC0902}">
      <dgm:prSet/>
      <dgm:spPr/>
      <dgm:t>
        <a:bodyPr/>
        <a:lstStyle/>
        <a:p>
          <a:pPr algn="ctr"/>
          <a:endParaRPr lang="en-US"/>
        </a:p>
      </dgm:t>
    </dgm:pt>
    <dgm:pt modelId="{2C80CF1A-7038-4F21-93D9-B551D0186A8F}" type="sibTrans" cxnId="{57E6D948-A6CE-4083-B63F-CD1A79EC0902}">
      <dgm:prSet/>
      <dgm:spPr/>
      <dgm:t>
        <a:bodyPr/>
        <a:lstStyle/>
        <a:p>
          <a:pPr algn="ctr"/>
          <a:endParaRPr lang="en-US"/>
        </a:p>
      </dgm:t>
    </dgm:pt>
    <dgm:pt modelId="{A1ADE4F8-82E6-411A-845F-C4A809D92207}">
      <dgm:prSet/>
      <dgm:spPr>
        <a:solidFill>
          <a:schemeClr val="accent3"/>
        </a:solidFill>
      </dgm:spPr>
      <dgm:t>
        <a:bodyPr/>
        <a:lstStyle/>
        <a:p>
          <a:pPr algn="ctr"/>
          <a:r>
            <a:rPr lang="en-US" dirty="0"/>
            <a:t>Employees and Network Partners</a:t>
          </a:r>
        </a:p>
      </dgm:t>
    </dgm:pt>
    <dgm:pt modelId="{95187F80-25FD-408F-97B6-1A512615684D}" type="parTrans" cxnId="{52629A3A-5456-469A-94FD-D69192A129C7}">
      <dgm:prSet/>
      <dgm:spPr/>
      <dgm:t>
        <a:bodyPr/>
        <a:lstStyle/>
        <a:p>
          <a:pPr algn="ctr"/>
          <a:endParaRPr lang="en-US"/>
        </a:p>
      </dgm:t>
    </dgm:pt>
    <dgm:pt modelId="{F2FEE4D2-883A-404C-9EE3-7315D67419BC}" type="sibTrans" cxnId="{52629A3A-5456-469A-94FD-D69192A129C7}">
      <dgm:prSet/>
      <dgm:spPr/>
      <dgm:t>
        <a:bodyPr/>
        <a:lstStyle/>
        <a:p>
          <a:pPr algn="ctr"/>
          <a:endParaRPr lang="en-US"/>
        </a:p>
      </dgm:t>
    </dgm:pt>
    <dgm:pt modelId="{CF78477C-04AA-4B07-9758-45E4C0C950D3}">
      <dgm:prSet/>
      <dgm:spPr>
        <a:solidFill>
          <a:schemeClr val="accent3"/>
        </a:solidFill>
      </dgm:spPr>
      <dgm:t>
        <a:bodyPr/>
        <a:lstStyle/>
        <a:p>
          <a:pPr algn="ctr"/>
          <a:r>
            <a:rPr lang="en-US" dirty="0"/>
            <a:t>Opposite Genders</a:t>
          </a:r>
        </a:p>
      </dgm:t>
    </dgm:pt>
    <dgm:pt modelId="{854368C9-8CE3-44DA-AA94-19C795BB8859}" type="parTrans" cxnId="{C93C310D-4500-41C4-BA99-E8E2CC4D404D}">
      <dgm:prSet/>
      <dgm:spPr/>
      <dgm:t>
        <a:bodyPr/>
        <a:lstStyle/>
        <a:p>
          <a:pPr algn="ctr"/>
          <a:endParaRPr lang="en-US"/>
        </a:p>
      </dgm:t>
    </dgm:pt>
    <dgm:pt modelId="{CE0C2146-88FE-4DE1-9707-299602963AA0}" type="sibTrans" cxnId="{C93C310D-4500-41C4-BA99-E8E2CC4D404D}">
      <dgm:prSet/>
      <dgm:spPr/>
      <dgm:t>
        <a:bodyPr/>
        <a:lstStyle/>
        <a:p>
          <a:pPr algn="ctr"/>
          <a:endParaRPr lang="en-US"/>
        </a:p>
      </dgm:t>
    </dgm:pt>
    <dgm:pt modelId="{7E0813A3-349B-423A-8FF6-65700C648CF4}">
      <dgm:prSet/>
      <dgm:spPr>
        <a:solidFill>
          <a:schemeClr val="accent3"/>
        </a:solidFill>
      </dgm:spPr>
      <dgm:t>
        <a:bodyPr/>
        <a:lstStyle/>
        <a:p>
          <a:pPr algn="ctr"/>
          <a:r>
            <a:rPr lang="en-US" dirty="0"/>
            <a:t>Same Gender</a:t>
          </a:r>
        </a:p>
      </dgm:t>
    </dgm:pt>
    <dgm:pt modelId="{F5861FCF-D038-40D2-A505-F70BD5F9B6B1}" type="parTrans" cxnId="{6086740B-218F-4F17-81DF-0A3DEC668C60}">
      <dgm:prSet/>
      <dgm:spPr/>
      <dgm:t>
        <a:bodyPr/>
        <a:lstStyle/>
        <a:p>
          <a:pPr algn="ctr"/>
          <a:endParaRPr lang="en-US"/>
        </a:p>
      </dgm:t>
    </dgm:pt>
    <dgm:pt modelId="{C8302C92-CD76-4847-8268-822A5F6F5B67}" type="sibTrans" cxnId="{6086740B-218F-4F17-81DF-0A3DEC668C60}">
      <dgm:prSet/>
      <dgm:spPr/>
      <dgm:t>
        <a:bodyPr/>
        <a:lstStyle/>
        <a:p>
          <a:pPr algn="ctr"/>
          <a:endParaRPr lang="en-US"/>
        </a:p>
      </dgm:t>
    </dgm:pt>
    <dgm:pt modelId="{7EBEF2AB-8266-4F3D-904C-F58B64939732}" type="pres">
      <dgm:prSet presAssocID="{7EEE231F-EED9-4B9F-98EF-81467AB7A605}" presName="linear" presStyleCnt="0">
        <dgm:presLayoutVars>
          <dgm:animLvl val="lvl"/>
          <dgm:resizeHandles val="exact"/>
        </dgm:presLayoutVars>
      </dgm:prSet>
      <dgm:spPr/>
    </dgm:pt>
    <dgm:pt modelId="{28003B2A-448C-4781-8FC8-59FA6F5C1FA4}" type="pres">
      <dgm:prSet presAssocID="{B4D6F7E8-86FB-411A-8A32-3D956876AAF9}" presName="parentText" presStyleLbl="node1" presStyleIdx="0" presStyleCnt="7" custLinFactNeighborY="-23702">
        <dgm:presLayoutVars>
          <dgm:chMax val="0"/>
          <dgm:bulletEnabled val="1"/>
        </dgm:presLayoutVars>
      </dgm:prSet>
      <dgm:spPr/>
    </dgm:pt>
    <dgm:pt modelId="{C5F5985D-221F-4795-B2A0-FB5349B11C42}" type="pres">
      <dgm:prSet presAssocID="{E32CD30A-3CAF-4E54-99F7-66DDB3E94824}" presName="spacer" presStyleCnt="0"/>
      <dgm:spPr/>
    </dgm:pt>
    <dgm:pt modelId="{0A614A54-A413-49E6-B2C8-02A663F93A89}" type="pres">
      <dgm:prSet presAssocID="{EFE2B623-E75A-404E-9107-A031BF1B3CF4}" presName="parentText" presStyleLbl="node1" presStyleIdx="1" presStyleCnt="7">
        <dgm:presLayoutVars>
          <dgm:chMax val="0"/>
          <dgm:bulletEnabled val="1"/>
        </dgm:presLayoutVars>
      </dgm:prSet>
      <dgm:spPr/>
    </dgm:pt>
    <dgm:pt modelId="{C5068508-E315-4A25-A237-BC7EF27E8AA7}" type="pres">
      <dgm:prSet presAssocID="{E8F7778D-2C5E-42E3-83C6-D9221B4FEB7E}" presName="spacer" presStyleCnt="0"/>
      <dgm:spPr/>
    </dgm:pt>
    <dgm:pt modelId="{EA6B6151-3221-46E2-80C7-C6EDEE4EB409}" type="pres">
      <dgm:prSet presAssocID="{F87EC494-2A81-4734-B192-62D9408733CA}" presName="parentText" presStyleLbl="node1" presStyleIdx="2" presStyleCnt="7">
        <dgm:presLayoutVars>
          <dgm:chMax val="0"/>
          <dgm:bulletEnabled val="1"/>
        </dgm:presLayoutVars>
      </dgm:prSet>
      <dgm:spPr/>
    </dgm:pt>
    <dgm:pt modelId="{14CE792F-D9E6-4B07-98CB-09BA085785FC}" type="pres">
      <dgm:prSet presAssocID="{FCC6DD1D-7D72-4255-B5E7-A77019A45469}" presName="spacer" presStyleCnt="0"/>
      <dgm:spPr/>
    </dgm:pt>
    <dgm:pt modelId="{29494675-BB93-4944-A9FB-DDA6C7C2C034}" type="pres">
      <dgm:prSet presAssocID="{F0A61499-6C34-4466-80BB-6FF6F48E73EA}" presName="parentText" presStyleLbl="node1" presStyleIdx="3" presStyleCnt="7">
        <dgm:presLayoutVars>
          <dgm:chMax val="0"/>
          <dgm:bulletEnabled val="1"/>
        </dgm:presLayoutVars>
      </dgm:prSet>
      <dgm:spPr/>
    </dgm:pt>
    <dgm:pt modelId="{52813956-BB7E-4ADB-BC55-A07A0E071978}" type="pres">
      <dgm:prSet presAssocID="{2C80CF1A-7038-4F21-93D9-B551D0186A8F}" presName="spacer" presStyleCnt="0"/>
      <dgm:spPr/>
    </dgm:pt>
    <dgm:pt modelId="{57D3365C-F5CD-4EB8-9BFE-7737B1E3FFDF}" type="pres">
      <dgm:prSet presAssocID="{A1ADE4F8-82E6-411A-845F-C4A809D92207}" presName="parentText" presStyleLbl="node1" presStyleIdx="4" presStyleCnt="7">
        <dgm:presLayoutVars>
          <dgm:chMax val="0"/>
          <dgm:bulletEnabled val="1"/>
        </dgm:presLayoutVars>
      </dgm:prSet>
      <dgm:spPr/>
    </dgm:pt>
    <dgm:pt modelId="{9EC1B6A6-7CD0-4048-9AFD-EA5158BD13F2}" type="pres">
      <dgm:prSet presAssocID="{F2FEE4D2-883A-404C-9EE3-7315D67419BC}" presName="spacer" presStyleCnt="0"/>
      <dgm:spPr/>
    </dgm:pt>
    <dgm:pt modelId="{C2338998-BC14-4C8D-8F1F-B4B21E4FED51}" type="pres">
      <dgm:prSet presAssocID="{CF78477C-04AA-4B07-9758-45E4C0C950D3}" presName="parentText" presStyleLbl="node1" presStyleIdx="5" presStyleCnt="7">
        <dgm:presLayoutVars>
          <dgm:chMax val="0"/>
          <dgm:bulletEnabled val="1"/>
        </dgm:presLayoutVars>
      </dgm:prSet>
      <dgm:spPr/>
    </dgm:pt>
    <dgm:pt modelId="{18E840A6-EE1D-4130-8F6B-E3BD92962598}" type="pres">
      <dgm:prSet presAssocID="{CE0C2146-88FE-4DE1-9707-299602963AA0}" presName="spacer" presStyleCnt="0"/>
      <dgm:spPr/>
    </dgm:pt>
    <dgm:pt modelId="{25590666-0CE8-435F-9289-3BBBF48E9297}" type="pres">
      <dgm:prSet presAssocID="{7E0813A3-349B-423A-8FF6-65700C648CF4}" presName="parentText" presStyleLbl="node1" presStyleIdx="6" presStyleCnt="7">
        <dgm:presLayoutVars>
          <dgm:chMax val="0"/>
          <dgm:bulletEnabled val="1"/>
        </dgm:presLayoutVars>
      </dgm:prSet>
      <dgm:spPr/>
    </dgm:pt>
  </dgm:ptLst>
  <dgm:cxnLst>
    <dgm:cxn modelId="{A9BBEB01-D325-44DC-A429-DC539EE148AD}" type="presOf" srcId="{B4D6F7E8-86FB-411A-8A32-3D956876AAF9}" destId="{28003B2A-448C-4781-8FC8-59FA6F5C1FA4}" srcOrd="0" destOrd="0" presId="urn:microsoft.com/office/officeart/2005/8/layout/vList2"/>
    <dgm:cxn modelId="{6B104C05-EE61-46AC-A379-03918B3E1BCC}" type="presOf" srcId="{7EEE231F-EED9-4B9F-98EF-81467AB7A605}" destId="{7EBEF2AB-8266-4F3D-904C-F58B64939732}" srcOrd="0" destOrd="0" presId="urn:microsoft.com/office/officeart/2005/8/layout/vList2"/>
    <dgm:cxn modelId="{6086740B-218F-4F17-81DF-0A3DEC668C60}" srcId="{7EEE231F-EED9-4B9F-98EF-81467AB7A605}" destId="{7E0813A3-349B-423A-8FF6-65700C648CF4}" srcOrd="6" destOrd="0" parTransId="{F5861FCF-D038-40D2-A505-F70BD5F9B6B1}" sibTransId="{C8302C92-CD76-4847-8268-822A5F6F5B67}"/>
    <dgm:cxn modelId="{C93C310D-4500-41C4-BA99-E8E2CC4D404D}" srcId="{7EEE231F-EED9-4B9F-98EF-81467AB7A605}" destId="{CF78477C-04AA-4B07-9758-45E4C0C950D3}" srcOrd="5" destOrd="0" parTransId="{854368C9-8CE3-44DA-AA94-19C795BB8859}" sibTransId="{CE0C2146-88FE-4DE1-9707-299602963AA0}"/>
    <dgm:cxn modelId="{236E2228-4A53-40C4-BA9B-B437C656B92B}" type="presOf" srcId="{EFE2B623-E75A-404E-9107-A031BF1B3CF4}" destId="{0A614A54-A413-49E6-B2C8-02A663F93A89}" srcOrd="0" destOrd="0" presId="urn:microsoft.com/office/officeart/2005/8/layout/vList2"/>
    <dgm:cxn modelId="{52629A3A-5456-469A-94FD-D69192A129C7}" srcId="{7EEE231F-EED9-4B9F-98EF-81467AB7A605}" destId="{A1ADE4F8-82E6-411A-845F-C4A809D92207}" srcOrd="4" destOrd="0" parTransId="{95187F80-25FD-408F-97B6-1A512615684D}" sibTransId="{F2FEE4D2-883A-404C-9EE3-7315D67419BC}"/>
    <dgm:cxn modelId="{62803444-4330-4F44-B43A-D76E5B575B45}" type="presOf" srcId="{F87EC494-2A81-4734-B192-62D9408733CA}" destId="{EA6B6151-3221-46E2-80C7-C6EDEE4EB409}" srcOrd="0" destOrd="0" presId="urn:microsoft.com/office/officeart/2005/8/layout/vList2"/>
    <dgm:cxn modelId="{87AFB347-959E-408B-8390-CD44C3B02799}" type="presOf" srcId="{A1ADE4F8-82E6-411A-845F-C4A809D92207}" destId="{57D3365C-F5CD-4EB8-9BFE-7737B1E3FFDF}" srcOrd="0" destOrd="0" presId="urn:microsoft.com/office/officeart/2005/8/layout/vList2"/>
    <dgm:cxn modelId="{57E6D948-A6CE-4083-B63F-CD1A79EC0902}" srcId="{7EEE231F-EED9-4B9F-98EF-81467AB7A605}" destId="{F0A61499-6C34-4466-80BB-6FF6F48E73EA}" srcOrd="3" destOrd="0" parTransId="{88C30675-2C31-46F3-8675-FAB38E3E4236}" sibTransId="{2C80CF1A-7038-4F21-93D9-B551D0186A8F}"/>
    <dgm:cxn modelId="{784C584C-8FA9-4A81-8380-E4AACA6E09AB}" type="presOf" srcId="{7E0813A3-349B-423A-8FF6-65700C648CF4}" destId="{25590666-0CE8-435F-9289-3BBBF48E9297}" srcOrd="0" destOrd="0" presId="urn:microsoft.com/office/officeart/2005/8/layout/vList2"/>
    <dgm:cxn modelId="{3B10FE76-C6F7-47D0-BC72-297BA839E5F6}" srcId="{7EEE231F-EED9-4B9F-98EF-81467AB7A605}" destId="{F87EC494-2A81-4734-B192-62D9408733CA}" srcOrd="2" destOrd="0" parTransId="{80B6560E-1A1C-48E0-812E-2F8A708C43A2}" sibTransId="{FCC6DD1D-7D72-4255-B5E7-A77019A45469}"/>
    <dgm:cxn modelId="{BD125C87-9C92-4BF9-8A35-49ECBC61C501}" srcId="{7EEE231F-EED9-4B9F-98EF-81467AB7A605}" destId="{EFE2B623-E75A-404E-9107-A031BF1B3CF4}" srcOrd="1" destOrd="0" parTransId="{BC9BE371-8792-445E-BFDE-69F46A7A41C3}" sibTransId="{E8F7778D-2C5E-42E3-83C6-D9221B4FEB7E}"/>
    <dgm:cxn modelId="{4822B08F-63BF-4A31-9453-8BDBCFF5A677}" type="presOf" srcId="{F0A61499-6C34-4466-80BB-6FF6F48E73EA}" destId="{29494675-BB93-4944-A9FB-DDA6C7C2C034}" srcOrd="0" destOrd="0" presId="urn:microsoft.com/office/officeart/2005/8/layout/vList2"/>
    <dgm:cxn modelId="{4BCF00CE-B53C-4AE8-AF7D-3D338E7609CA}" type="presOf" srcId="{CF78477C-04AA-4B07-9758-45E4C0C950D3}" destId="{C2338998-BC14-4C8D-8F1F-B4B21E4FED51}" srcOrd="0" destOrd="0" presId="urn:microsoft.com/office/officeart/2005/8/layout/vList2"/>
    <dgm:cxn modelId="{178005D1-634D-4047-9ED0-2232BC3E0D52}" srcId="{7EEE231F-EED9-4B9F-98EF-81467AB7A605}" destId="{B4D6F7E8-86FB-411A-8A32-3D956876AAF9}" srcOrd="0" destOrd="0" parTransId="{DB726848-B8F6-4A2B-BD5B-0CE32D5D1A7B}" sibTransId="{E32CD30A-3CAF-4E54-99F7-66DDB3E94824}"/>
    <dgm:cxn modelId="{1A7CB4B7-04C0-4B46-BE57-962AA0193D41}" type="presParOf" srcId="{7EBEF2AB-8266-4F3D-904C-F58B64939732}" destId="{28003B2A-448C-4781-8FC8-59FA6F5C1FA4}" srcOrd="0" destOrd="0" presId="urn:microsoft.com/office/officeart/2005/8/layout/vList2"/>
    <dgm:cxn modelId="{150A8B0F-DA49-45D1-BD49-999ADBB15EDB}" type="presParOf" srcId="{7EBEF2AB-8266-4F3D-904C-F58B64939732}" destId="{C5F5985D-221F-4795-B2A0-FB5349B11C42}" srcOrd="1" destOrd="0" presId="urn:microsoft.com/office/officeart/2005/8/layout/vList2"/>
    <dgm:cxn modelId="{12082597-C1C0-419E-8101-B5F083B3571B}" type="presParOf" srcId="{7EBEF2AB-8266-4F3D-904C-F58B64939732}" destId="{0A614A54-A413-49E6-B2C8-02A663F93A89}" srcOrd="2" destOrd="0" presId="urn:microsoft.com/office/officeart/2005/8/layout/vList2"/>
    <dgm:cxn modelId="{770C03FB-9857-409A-A84E-7A38F033B7F7}" type="presParOf" srcId="{7EBEF2AB-8266-4F3D-904C-F58B64939732}" destId="{C5068508-E315-4A25-A237-BC7EF27E8AA7}" srcOrd="3" destOrd="0" presId="urn:microsoft.com/office/officeart/2005/8/layout/vList2"/>
    <dgm:cxn modelId="{BA673482-7FA8-4F43-879E-92909A896B75}" type="presParOf" srcId="{7EBEF2AB-8266-4F3D-904C-F58B64939732}" destId="{EA6B6151-3221-46E2-80C7-C6EDEE4EB409}" srcOrd="4" destOrd="0" presId="urn:microsoft.com/office/officeart/2005/8/layout/vList2"/>
    <dgm:cxn modelId="{07CA42AE-A939-46A9-90E3-2935AD7C6B1F}" type="presParOf" srcId="{7EBEF2AB-8266-4F3D-904C-F58B64939732}" destId="{14CE792F-D9E6-4B07-98CB-09BA085785FC}" srcOrd="5" destOrd="0" presId="urn:microsoft.com/office/officeart/2005/8/layout/vList2"/>
    <dgm:cxn modelId="{C32487E1-D9C6-42C2-95B3-5621D23C7231}" type="presParOf" srcId="{7EBEF2AB-8266-4F3D-904C-F58B64939732}" destId="{29494675-BB93-4944-A9FB-DDA6C7C2C034}" srcOrd="6" destOrd="0" presId="urn:microsoft.com/office/officeart/2005/8/layout/vList2"/>
    <dgm:cxn modelId="{1BD7C168-465F-4CB9-9C12-32CD29927CA4}" type="presParOf" srcId="{7EBEF2AB-8266-4F3D-904C-F58B64939732}" destId="{52813956-BB7E-4ADB-BC55-A07A0E071978}" srcOrd="7" destOrd="0" presId="urn:microsoft.com/office/officeart/2005/8/layout/vList2"/>
    <dgm:cxn modelId="{283B5B39-60AC-4CCD-8CC1-22B774ED1A31}" type="presParOf" srcId="{7EBEF2AB-8266-4F3D-904C-F58B64939732}" destId="{57D3365C-F5CD-4EB8-9BFE-7737B1E3FFDF}" srcOrd="8" destOrd="0" presId="urn:microsoft.com/office/officeart/2005/8/layout/vList2"/>
    <dgm:cxn modelId="{2AE1C15F-CBD8-48FA-96DA-B1D4E87B70A0}" type="presParOf" srcId="{7EBEF2AB-8266-4F3D-904C-F58B64939732}" destId="{9EC1B6A6-7CD0-4048-9AFD-EA5158BD13F2}" srcOrd="9" destOrd="0" presId="urn:microsoft.com/office/officeart/2005/8/layout/vList2"/>
    <dgm:cxn modelId="{0CF98F8D-6287-48B8-9DB9-EF988C63E00E}" type="presParOf" srcId="{7EBEF2AB-8266-4F3D-904C-F58B64939732}" destId="{C2338998-BC14-4C8D-8F1F-B4B21E4FED51}" srcOrd="10" destOrd="0" presId="urn:microsoft.com/office/officeart/2005/8/layout/vList2"/>
    <dgm:cxn modelId="{3FBE8BA7-EE6E-4D45-B8D4-D5155339C3A5}" type="presParOf" srcId="{7EBEF2AB-8266-4F3D-904C-F58B64939732}" destId="{18E840A6-EE1D-4130-8F6B-E3BD92962598}" srcOrd="11" destOrd="0" presId="urn:microsoft.com/office/officeart/2005/8/layout/vList2"/>
    <dgm:cxn modelId="{F70AB9E1-C18A-4F86-9F3B-04763073D55A}" type="presParOf" srcId="{7EBEF2AB-8266-4F3D-904C-F58B64939732}" destId="{25590666-0CE8-435F-9289-3BBBF48E9297}" srcOrd="12" destOrd="0" presId="urn:microsoft.com/office/officeart/2005/8/layout/vList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003B2A-448C-4781-8FC8-59FA6F5C1FA4}">
      <dsp:nvSpPr>
        <dsp:cNvPr id="0" name=""/>
        <dsp:cNvSpPr/>
      </dsp:nvSpPr>
      <dsp:spPr>
        <a:xfrm>
          <a:off x="0" y="1405"/>
          <a:ext cx="7516929" cy="456300"/>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Manager and Subordinate</a:t>
          </a:r>
        </a:p>
      </dsp:txBody>
      <dsp:txXfrm>
        <a:off x="22275" y="23680"/>
        <a:ext cx="7472379" cy="411750"/>
      </dsp:txXfrm>
    </dsp:sp>
    <dsp:sp modelId="{0A614A54-A413-49E6-B2C8-02A663F93A89}">
      <dsp:nvSpPr>
        <dsp:cNvPr id="0" name=""/>
        <dsp:cNvSpPr/>
      </dsp:nvSpPr>
      <dsp:spPr>
        <a:xfrm>
          <a:off x="0" y="528957"/>
          <a:ext cx="7516929" cy="456300"/>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Co-workers</a:t>
          </a:r>
        </a:p>
      </dsp:txBody>
      <dsp:txXfrm>
        <a:off x="22275" y="551232"/>
        <a:ext cx="7472379" cy="411750"/>
      </dsp:txXfrm>
    </dsp:sp>
    <dsp:sp modelId="{EA6B6151-3221-46E2-80C7-C6EDEE4EB409}">
      <dsp:nvSpPr>
        <dsp:cNvPr id="0" name=""/>
        <dsp:cNvSpPr/>
      </dsp:nvSpPr>
      <dsp:spPr>
        <a:xfrm>
          <a:off x="0" y="1042857"/>
          <a:ext cx="7516929" cy="456300"/>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Employees and Clients </a:t>
          </a:r>
        </a:p>
      </dsp:txBody>
      <dsp:txXfrm>
        <a:off x="22275" y="1065132"/>
        <a:ext cx="7472379" cy="411750"/>
      </dsp:txXfrm>
    </dsp:sp>
    <dsp:sp modelId="{29494675-BB93-4944-A9FB-DDA6C7C2C034}">
      <dsp:nvSpPr>
        <dsp:cNvPr id="0" name=""/>
        <dsp:cNvSpPr/>
      </dsp:nvSpPr>
      <dsp:spPr>
        <a:xfrm>
          <a:off x="0" y="1556757"/>
          <a:ext cx="7516929" cy="456300"/>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Employees and Vendors</a:t>
          </a:r>
        </a:p>
      </dsp:txBody>
      <dsp:txXfrm>
        <a:off x="22275" y="1579032"/>
        <a:ext cx="7472379" cy="411750"/>
      </dsp:txXfrm>
    </dsp:sp>
    <dsp:sp modelId="{57D3365C-F5CD-4EB8-9BFE-7737B1E3FFDF}">
      <dsp:nvSpPr>
        <dsp:cNvPr id="0" name=""/>
        <dsp:cNvSpPr/>
      </dsp:nvSpPr>
      <dsp:spPr>
        <a:xfrm>
          <a:off x="0" y="2070657"/>
          <a:ext cx="7516929" cy="456300"/>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Employees and Network Partners</a:t>
          </a:r>
        </a:p>
      </dsp:txBody>
      <dsp:txXfrm>
        <a:off x="22275" y="2092932"/>
        <a:ext cx="7472379" cy="411750"/>
      </dsp:txXfrm>
    </dsp:sp>
    <dsp:sp modelId="{C2338998-BC14-4C8D-8F1F-B4B21E4FED51}">
      <dsp:nvSpPr>
        <dsp:cNvPr id="0" name=""/>
        <dsp:cNvSpPr/>
      </dsp:nvSpPr>
      <dsp:spPr>
        <a:xfrm>
          <a:off x="0" y="2584557"/>
          <a:ext cx="7516929" cy="456300"/>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Opposite Genders</a:t>
          </a:r>
        </a:p>
      </dsp:txBody>
      <dsp:txXfrm>
        <a:off x="22275" y="2606832"/>
        <a:ext cx="7472379" cy="411750"/>
      </dsp:txXfrm>
    </dsp:sp>
    <dsp:sp modelId="{25590666-0CE8-435F-9289-3BBBF48E9297}">
      <dsp:nvSpPr>
        <dsp:cNvPr id="0" name=""/>
        <dsp:cNvSpPr/>
      </dsp:nvSpPr>
      <dsp:spPr>
        <a:xfrm>
          <a:off x="0" y="3098457"/>
          <a:ext cx="7516929" cy="456300"/>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Same Gender</a:t>
          </a:r>
        </a:p>
      </dsp:txBody>
      <dsp:txXfrm>
        <a:off x="22275" y="3120732"/>
        <a:ext cx="7472379" cy="41175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8C7939-F7F3-6445-9531-CEB4BF70956A}" type="datetimeFigureOut">
              <a:rPr lang="en-US" smtClean="0"/>
              <a:t>8/7/25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FF2D83-56BA-8946-B2C4-04C1FEB934D3}" type="slidenum">
              <a:rPr lang="en-US" smtClean="0"/>
              <a:t>‹#›</a:t>
            </a:fld>
            <a:endParaRPr lang="en-US" dirty="0"/>
          </a:p>
        </p:txBody>
      </p:sp>
    </p:spTree>
    <p:extLst>
      <p:ext uri="{BB962C8B-B14F-4D97-AF65-F5344CB8AC3E}">
        <p14:creationId xmlns:p14="http://schemas.microsoft.com/office/powerpoint/2010/main" val="598411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FF2D83-56BA-8946-B2C4-04C1FEB934D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65165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36CC6D-3D8D-3841-8E9E-D6FEEE55C74A}" type="slidenum">
              <a:rPr lang="en-US" smtClean="0"/>
              <a:t>37</a:t>
            </a:fld>
            <a:endParaRPr lang="en-US"/>
          </a:p>
        </p:txBody>
      </p:sp>
    </p:spTree>
    <p:extLst>
      <p:ext uri="{BB962C8B-B14F-4D97-AF65-F5344CB8AC3E}">
        <p14:creationId xmlns:p14="http://schemas.microsoft.com/office/powerpoint/2010/main" val="8404476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FF2D83-56BA-8946-B2C4-04C1FEB934D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98041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V"/>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FF2D83-56BA-8946-B2C4-04C1FEB934D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33257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V"/>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FF2D83-56BA-8946-B2C4-04C1FEB934D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6833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580DA8-5526-E346-A4BF-7C65D7CF13D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98792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FF2D83-56BA-8946-B2C4-04C1FEB934D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1859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FF2D83-56BA-8946-B2C4-04C1FEB934D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541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FF2D83-56BA-8946-B2C4-04C1FEB934D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57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FF2D83-56BA-8946-B2C4-04C1FEB934D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3059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FF2D83-56BA-8946-B2C4-04C1FEB934D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5762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FF2D83-56BA-8946-B2C4-04C1FEB934D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67363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FF2D83-56BA-8946-B2C4-04C1FEB934D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76980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9.png"/><Relationship Id="rId4" Type="http://schemas.openxmlformats.org/officeDocument/2006/relationships/image" Target="../media/image1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7.png"/><Relationship Id="rId4" Type="http://schemas.openxmlformats.org/officeDocument/2006/relationships/image" Target="../media/image18.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7.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6.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A604DB9-C92B-2147-95BB-6025A5049EAE}"/>
              </a:ext>
            </a:extLst>
          </p:cNvPr>
          <p:cNvSpPr/>
          <p:nvPr userDrawn="1"/>
        </p:nvSpPr>
        <p:spPr>
          <a:xfrm>
            <a:off x="-15781" y="-7073"/>
            <a:ext cx="12207780" cy="68793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 name="Title 1">
            <a:extLst>
              <a:ext uri="{FF2B5EF4-FFF2-40B4-BE49-F238E27FC236}">
                <a16:creationId xmlns:a16="http://schemas.microsoft.com/office/drawing/2014/main" id="{D4B91D88-1FDC-7A40-8BD0-B8B932324F41}"/>
              </a:ext>
            </a:extLst>
          </p:cNvPr>
          <p:cNvSpPr>
            <a:spLocks noGrp="1"/>
          </p:cNvSpPr>
          <p:nvPr>
            <p:ph type="title"/>
          </p:nvPr>
        </p:nvSpPr>
        <p:spPr>
          <a:xfrm>
            <a:off x="292042" y="2480827"/>
            <a:ext cx="6200197" cy="2619638"/>
          </a:xfrm>
        </p:spPr>
        <p:txBody>
          <a:bodyPr anchor="b">
            <a:noAutofit/>
          </a:bodyPr>
          <a:lstStyle>
            <a:lvl1pPr>
              <a:lnSpc>
                <a:spcPct val="100000"/>
              </a:lnSpc>
              <a:defRPr sz="4400">
                <a:solidFill>
                  <a:schemeClr val="bg1"/>
                </a:solidFill>
              </a:defRPr>
            </a:lvl1pPr>
          </a:lstStyle>
          <a:p>
            <a:r>
              <a:rPr lang="en-US"/>
              <a:t>Click to edit Master title style</a:t>
            </a:r>
            <a:endParaRPr lang="en-US" dirty="0"/>
          </a:p>
        </p:txBody>
      </p:sp>
      <p:cxnSp>
        <p:nvCxnSpPr>
          <p:cNvPr id="10" name="Straight Connector 9">
            <a:extLst>
              <a:ext uri="{FF2B5EF4-FFF2-40B4-BE49-F238E27FC236}">
                <a16:creationId xmlns:a16="http://schemas.microsoft.com/office/drawing/2014/main" id="{ACCC9DC7-6CC0-8244-89FD-6552B85DB4A1}"/>
              </a:ext>
            </a:extLst>
          </p:cNvPr>
          <p:cNvCxnSpPr>
            <a:cxnSpLocks/>
          </p:cNvCxnSpPr>
          <p:nvPr userDrawn="1"/>
        </p:nvCxnSpPr>
        <p:spPr>
          <a:xfrm>
            <a:off x="390971" y="5280330"/>
            <a:ext cx="602926" cy="0"/>
          </a:xfrm>
          <a:prstGeom prst="line">
            <a:avLst/>
          </a:prstGeom>
          <a:ln w="63500">
            <a:solidFill>
              <a:schemeClr val="accent3"/>
            </a:solidFill>
          </a:ln>
        </p:spPr>
        <p:style>
          <a:lnRef idx="1">
            <a:schemeClr val="accent3"/>
          </a:lnRef>
          <a:fillRef idx="0">
            <a:schemeClr val="accent3"/>
          </a:fillRef>
          <a:effectRef idx="0">
            <a:schemeClr val="accent3"/>
          </a:effectRef>
          <a:fontRef idx="minor">
            <a:schemeClr val="tx1"/>
          </a:fontRef>
        </p:style>
      </p:cxnSp>
      <p:sp>
        <p:nvSpPr>
          <p:cNvPr id="13" name="Text Placeholder 14">
            <a:extLst>
              <a:ext uri="{FF2B5EF4-FFF2-40B4-BE49-F238E27FC236}">
                <a16:creationId xmlns:a16="http://schemas.microsoft.com/office/drawing/2014/main" id="{ECF98C30-AA4D-954F-ABC8-2368250599FB}"/>
              </a:ext>
            </a:extLst>
          </p:cNvPr>
          <p:cNvSpPr>
            <a:spLocks noGrp="1"/>
          </p:cNvSpPr>
          <p:nvPr>
            <p:ph type="body" sz="quarter" idx="15"/>
          </p:nvPr>
        </p:nvSpPr>
        <p:spPr>
          <a:xfrm>
            <a:off x="292042" y="5466676"/>
            <a:ext cx="3014663" cy="395430"/>
          </a:xfrm>
          <a:prstGeom prst="rect">
            <a:avLst/>
          </a:prstGeom>
        </p:spPr>
        <p:txBody>
          <a:bodyPr>
            <a:noAutofit/>
          </a:bodyPr>
          <a:lstStyle>
            <a:lvl1pPr marL="7938"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i="0">
                <a:solidFill>
                  <a:schemeClr val="accent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edit Master text styles</a:t>
            </a:r>
          </a:p>
        </p:txBody>
      </p:sp>
      <p:sp>
        <p:nvSpPr>
          <p:cNvPr id="6" name="TextBox 5">
            <a:extLst>
              <a:ext uri="{FF2B5EF4-FFF2-40B4-BE49-F238E27FC236}">
                <a16:creationId xmlns:a16="http://schemas.microsoft.com/office/drawing/2014/main" id="{DA364E0B-57C4-2A4D-A76A-57B2396FA7F8}"/>
              </a:ext>
            </a:extLst>
          </p:cNvPr>
          <p:cNvSpPr txBox="1"/>
          <p:nvPr userDrawn="1"/>
        </p:nvSpPr>
        <p:spPr>
          <a:xfrm>
            <a:off x="340169" y="6355453"/>
            <a:ext cx="7543800" cy="92333"/>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600" b="0" i="0" u="none" strike="noStrike" kern="1200" cap="none" spc="0" normalizeH="0" baseline="0" noProof="0" dirty="0">
                <a:ln>
                  <a:noFill/>
                </a:ln>
                <a:solidFill>
                  <a:schemeClr val="bg1"/>
                </a:solidFill>
                <a:effectLst/>
                <a:uLnTx/>
                <a:uFillTx/>
                <a:latin typeface="Arial"/>
                <a:ea typeface="+mn-ea"/>
                <a:cs typeface="Arial" panose="020B0604020202020204" pitchFamily="34" charset="0"/>
              </a:rPr>
              <a:t>This document is </a:t>
            </a:r>
            <a:r>
              <a:rPr kumimoji="0" lang="en-US" sz="600" b="0" i="0" u="sng" strike="noStrike" kern="1200" cap="none" spc="0" normalizeH="0" baseline="0" noProof="0" dirty="0">
                <a:ln>
                  <a:noFill/>
                </a:ln>
                <a:solidFill>
                  <a:schemeClr val="bg1"/>
                </a:solidFill>
                <a:effectLst/>
                <a:uLnTx/>
                <a:uFillTx/>
                <a:latin typeface="Arial"/>
                <a:ea typeface="+mn-ea"/>
                <a:cs typeface="Arial" panose="020B0604020202020204" pitchFamily="34" charset="0"/>
              </a:rPr>
              <a:t>not</a:t>
            </a:r>
            <a:r>
              <a:rPr kumimoji="0" lang="en-US" sz="600" b="0" i="0" u="none" strike="noStrike" kern="1200" cap="none" spc="0" normalizeH="0" baseline="0" noProof="0" dirty="0">
                <a:ln>
                  <a:noFill/>
                </a:ln>
                <a:solidFill>
                  <a:schemeClr val="bg1"/>
                </a:solidFill>
                <a:effectLst/>
                <a:uLnTx/>
                <a:uFillTx/>
                <a:latin typeface="Arial"/>
                <a:ea typeface="+mn-ea"/>
                <a:cs typeface="Arial" panose="020B0604020202020204" pitchFamily="34" charset="0"/>
              </a:rPr>
              <a:t> a public record and its content should not be reprinted in any other document. Ohio Revised Code 149.43(A)(1)(bb) and 187.04(C)(1) and (2)</a:t>
            </a:r>
          </a:p>
        </p:txBody>
      </p:sp>
      <p:grpSp>
        <p:nvGrpSpPr>
          <p:cNvPr id="5" name="Group 4">
            <a:extLst>
              <a:ext uri="{FF2B5EF4-FFF2-40B4-BE49-F238E27FC236}">
                <a16:creationId xmlns:a16="http://schemas.microsoft.com/office/drawing/2014/main" id="{A6A266E3-CC96-5645-85F5-39C16C2C105E}"/>
              </a:ext>
            </a:extLst>
          </p:cNvPr>
          <p:cNvGrpSpPr/>
          <p:nvPr userDrawn="1"/>
        </p:nvGrpSpPr>
        <p:grpSpPr>
          <a:xfrm>
            <a:off x="-1" y="6515927"/>
            <a:ext cx="8106236" cy="370187"/>
            <a:chOff x="-1" y="6502085"/>
            <a:chExt cx="8106236" cy="370187"/>
          </a:xfrm>
        </p:grpSpPr>
        <p:pic>
          <p:nvPicPr>
            <p:cNvPr id="22" name="Picture 21" descr="Background pattern&#10;&#10;Description automatically generated">
              <a:extLst>
                <a:ext uri="{FF2B5EF4-FFF2-40B4-BE49-F238E27FC236}">
                  <a16:creationId xmlns:a16="http://schemas.microsoft.com/office/drawing/2014/main" id="{28B2AF0C-3B14-EF49-A043-6CF5E7B8989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6502085"/>
              <a:ext cx="7303060" cy="355915"/>
            </a:xfrm>
            <a:prstGeom prst="rect">
              <a:avLst/>
            </a:prstGeom>
          </p:spPr>
        </p:pic>
        <p:pic>
          <p:nvPicPr>
            <p:cNvPr id="23" name="Picture 22" descr="Background pattern&#10;&#10;Description automatically generated">
              <a:extLst>
                <a:ext uri="{FF2B5EF4-FFF2-40B4-BE49-F238E27FC236}">
                  <a16:creationId xmlns:a16="http://schemas.microsoft.com/office/drawing/2014/main" id="{668A8490-3148-6540-9FC3-C1728AB8ED0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295565" y="6502085"/>
              <a:ext cx="810670" cy="370187"/>
            </a:xfrm>
            <a:prstGeom prst="rect">
              <a:avLst/>
            </a:prstGeom>
          </p:spPr>
        </p:pic>
      </p:grpSp>
      <p:pic>
        <p:nvPicPr>
          <p:cNvPr id="24" name="Picture 23" descr="A collage of people&#10;&#10;Description automatically generated with low confidence">
            <a:extLst>
              <a:ext uri="{FF2B5EF4-FFF2-40B4-BE49-F238E27FC236}">
                <a16:creationId xmlns:a16="http://schemas.microsoft.com/office/drawing/2014/main" id="{2A658326-EC45-B248-98AB-8696F25B87CF}"/>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t="406"/>
          <a:stretch/>
        </p:blipFill>
        <p:spPr>
          <a:xfrm>
            <a:off x="8101386" y="-7073"/>
            <a:ext cx="4106656" cy="6865067"/>
          </a:xfrm>
          <a:prstGeom prst="rect">
            <a:avLst/>
          </a:prstGeom>
        </p:spPr>
      </p:pic>
      <p:grpSp>
        <p:nvGrpSpPr>
          <p:cNvPr id="20" name="Group 19">
            <a:extLst>
              <a:ext uri="{FF2B5EF4-FFF2-40B4-BE49-F238E27FC236}">
                <a16:creationId xmlns:a16="http://schemas.microsoft.com/office/drawing/2014/main" id="{392C4BC2-3CE2-9143-9B2A-015B5052FD3E}"/>
              </a:ext>
            </a:extLst>
          </p:cNvPr>
          <p:cNvGrpSpPr/>
          <p:nvPr userDrawn="1"/>
        </p:nvGrpSpPr>
        <p:grpSpPr>
          <a:xfrm>
            <a:off x="576371" y="459806"/>
            <a:ext cx="2577175" cy="1698274"/>
            <a:chOff x="940396" y="4573691"/>
            <a:chExt cx="2542370" cy="1675338"/>
          </a:xfrm>
        </p:grpSpPr>
        <p:pic>
          <p:nvPicPr>
            <p:cNvPr id="21" name="Picture 20" descr="Logo&#10;&#10;Description automatically generated">
              <a:extLst>
                <a:ext uri="{FF2B5EF4-FFF2-40B4-BE49-F238E27FC236}">
                  <a16:creationId xmlns:a16="http://schemas.microsoft.com/office/drawing/2014/main" id="{6432E445-572E-1247-B93C-D0AFC34C9F7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940396" y="5828300"/>
              <a:ext cx="2491753" cy="420729"/>
            </a:xfrm>
            <a:prstGeom prst="rect">
              <a:avLst/>
            </a:prstGeom>
          </p:spPr>
        </p:pic>
        <p:pic>
          <p:nvPicPr>
            <p:cNvPr id="25" name="Picture 24" descr="Logo, icon, company name&#10;&#10;Description automatically generated">
              <a:extLst>
                <a:ext uri="{FF2B5EF4-FFF2-40B4-BE49-F238E27FC236}">
                  <a16:creationId xmlns:a16="http://schemas.microsoft.com/office/drawing/2014/main" id="{CED4054A-7056-BE40-9B9B-9CFB3C6286D0}"/>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40396" y="4573691"/>
              <a:ext cx="2542370" cy="1254609"/>
            </a:xfrm>
            <a:prstGeom prst="rect">
              <a:avLst/>
            </a:prstGeom>
          </p:spPr>
        </p:pic>
      </p:grpSp>
      <p:pic>
        <p:nvPicPr>
          <p:cNvPr id="17" name="Picture 16" descr="A picture containing silhouette&#10;&#10;Description automatically generated">
            <a:extLst>
              <a:ext uri="{FF2B5EF4-FFF2-40B4-BE49-F238E27FC236}">
                <a16:creationId xmlns:a16="http://schemas.microsoft.com/office/drawing/2014/main" id="{2F943A21-88B8-9DF8-3CA4-566BC2774F0F}"/>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4729895" y="-16899"/>
            <a:ext cx="2948736" cy="2619638"/>
          </a:xfrm>
          <a:prstGeom prst="rect">
            <a:avLst/>
          </a:prstGeom>
        </p:spPr>
      </p:pic>
    </p:spTree>
    <p:extLst>
      <p:ext uri="{BB962C8B-B14F-4D97-AF65-F5344CB8AC3E}">
        <p14:creationId xmlns:p14="http://schemas.microsoft.com/office/powerpoint/2010/main" val="244988109"/>
      </p:ext>
    </p:extLst>
  </p:cSld>
  <p:clrMapOvr>
    <a:masterClrMapping/>
  </p:clrMapOvr>
  <p:extLst>
    <p:ext uri="{DCECCB84-F9BA-43D5-87BE-67443E8EF086}">
      <p15:sldGuideLst xmlns:p15="http://schemas.microsoft.com/office/powerpoint/2012/main">
        <p15:guide id="1" orient="horz">
          <p15:clr>
            <a:srgbClr val="FBAE40"/>
          </p15:clr>
        </p15:guide>
        <p15:guide id="2" pos="5088">
          <p15:clr>
            <a:srgbClr val="FBAE40"/>
          </p15:clr>
        </p15:guide>
        <p15:guide id="3" pos="76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Drk BG Callout">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208AA3E-81EF-904A-95E4-388CB3ACB949}"/>
              </a:ext>
            </a:extLst>
          </p:cNvPr>
          <p:cNvSpPr/>
          <p:nvPr userDrawn="1"/>
        </p:nvSpPr>
        <p:spPr>
          <a:xfrm>
            <a:off x="-1" y="0"/>
            <a:ext cx="12192001" cy="68722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0" name="TextBox 9">
            <a:extLst>
              <a:ext uri="{FF2B5EF4-FFF2-40B4-BE49-F238E27FC236}">
                <a16:creationId xmlns:a16="http://schemas.microsoft.com/office/drawing/2014/main" id="{BF810ED6-365F-264D-84F4-766823E5D243}"/>
              </a:ext>
            </a:extLst>
          </p:cNvPr>
          <p:cNvSpPr txBox="1"/>
          <p:nvPr userDrawn="1"/>
        </p:nvSpPr>
        <p:spPr>
          <a:xfrm>
            <a:off x="65996" y="6364417"/>
            <a:ext cx="7543800" cy="84639"/>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550" b="0" i="0" u="none" strike="noStrike" kern="1200" cap="none" spc="0" normalizeH="0" baseline="0" noProof="0" dirty="0">
                <a:ln>
                  <a:noFill/>
                </a:ln>
                <a:solidFill>
                  <a:schemeClr val="bg1"/>
                </a:solidFill>
                <a:effectLst/>
                <a:uLnTx/>
                <a:uFillTx/>
                <a:latin typeface="Arial"/>
                <a:ea typeface="+mn-ea"/>
                <a:cs typeface="Arial" panose="020B0604020202020204" pitchFamily="34" charset="0"/>
              </a:rPr>
              <a:t>This document is </a:t>
            </a:r>
            <a:r>
              <a:rPr kumimoji="0" lang="en-US" sz="550" b="0" i="0" u="sng" strike="noStrike" kern="1200" cap="none" spc="0" normalizeH="0" baseline="0" noProof="0" dirty="0">
                <a:ln>
                  <a:noFill/>
                </a:ln>
                <a:solidFill>
                  <a:schemeClr val="bg1"/>
                </a:solidFill>
                <a:effectLst/>
                <a:uLnTx/>
                <a:uFillTx/>
                <a:latin typeface="Arial"/>
                <a:ea typeface="+mn-ea"/>
                <a:cs typeface="Arial" panose="020B0604020202020204" pitchFamily="34" charset="0"/>
              </a:rPr>
              <a:t>not</a:t>
            </a:r>
            <a:r>
              <a:rPr kumimoji="0" lang="en-US" sz="550" b="0" i="0" u="none" strike="noStrike" kern="1200" cap="none" spc="0" normalizeH="0" baseline="0" noProof="0" dirty="0">
                <a:ln>
                  <a:noFill/>
                </a:ln>
                <a:solidFill>
                  <a:schemeClr val="bg1"/>
                </a:solidFill>
                <a:effectLst/>
                <a:uLnTx/>
                <a:uFillTx/>
                <a:latin typeface="Arial"/>
                <a:ea typeface="+mn-ea"/>
                <a:cs typeface="Arial" panose="020B0604020202020204" pitchFamily="34" charset="0"/>
              </a:rPr>
              <a:t> a public record and its content should not be reprinted in any other document. Ohio Revised Code 149.43(A)(1)(bb) and 187.04(C)(1) and (2)</a:t>
            </a:r>
          </a:p>
        </p:txBody>
      </p:sp>
      <p:pic>
        <p:nvPicPr>
          <p:cNvPr id="23" name="Picture 22" descr="Background pattern&#10;&#10;Description automatically generated">
            <a:extLst>
              <a:ext uri="{FF2B5EF4-FFF2-40B4-BE49-F238E27FC236}">
                <a16:creationId xmlns:a16="http://schemas.microsoft.com/office/drawing/2014/main" id="{06D655AD-40B3-5F41-99BB-6D6F2893938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6502085"/>
            <a:ext cx="7303060" cy="355915"/>
          </a:xfrm>
          <a:prstGeom prst="rect">
            <a:avLst/>
          </a:prstGeom>
        </p:spPr>
      </p:pic>
      <p:pic>
        <p:nvPicPr>
          <p:cNvPr id="24" name="Picture 23" descr="Background pattern&#10;&#10;Description automatically generated">
            <a:extLst>
              <a:ext uri="{FF2B5EF4-FFF2-40B4-BE49-F238E27FC236}">
                <a16:creationId xmlns:a16="http://schemas.microsoft.com/office/drawing/2014/main" id="{33515B0F-9E16-0A4B-AA06-3BD4C2E5792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295564" y="6502085"/>
            <a:ext cx="4896435" cy="370187"/>
          </a:xfrm>
          <a:prstGeom prst="rect">
            <a:avLst/>
          </a:prstGeom>
        </p:spPr>
      </p:pic>
      <p:pic>
        <p:nvPicPr>
          <p:cNvPr id="7" name="Picture 6" descr="Logo, icon, company name&#10;&#10;Description automatically generated">
            <a:extLst>
              <a:ext uri="{FF2B5EF4-FFF2-40B4-BE49-F238E27FC236}">
                <a16:creationId xmlns:a16="http://schemas.microsoft.com/office/drawing/2014/main" id="{E61A8692-A243-5B47-A43F-C32F1321FAA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361961" y="5523217"/>
            <a:ext cx="1516523" cy="748374"/>
          </a:xfrm>
          <a:prstGeom prst="rect">
            <a:avLst/>
          </a:prstGeom>
        </p:spPr>
      </p:pic>
      <p:pic>
        <p:nvPicPr>
          <p:cNvPr id="9" name="Picture 8" descr="A picture containing silhouette&#10;&#10;Description automatically generated">
            <a:extLst>
              <a:ext uri="{FF2B5EF4-FFF2-40B4-BE49-F238E27FC236}">
                <a16:creationId xmlns:a16="http://schemas.microsoft.com/office/drawing/2014/main" id="{9442D282-2BDC-4245-AA00-7AEE691FF067}"/>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t="-22836" b="-7798"/>
          <a:stretch/>
        </p:blipFill>
        <p:spPr>
          <a:xfrm>
            <a:off x="7865534" y="-1035078"/>
            <a:ext cx="4326466" cy="6558295"/>
          </a:xfrm>
          <a:prstGeom prst="rect">
            <a:avLst/>
          </a:prstGeom>
        </p:spPr>
      </p:pic>
      <p:sp>
        <p:nvSpPr>
          <p:cNvPr id="14" name="Content Placeholder 4">
            <a:extLst>
              <a:ext uri="{FF2B5EF4-FFF2-40B4-BE49-F238E27FC236}">
                <a16:creationId xmlns:a16="http://schemas.microsoft.com/office/drawing/2014/main" id="{3E4C10C9-1CF1-FC46-A7C9-55CE7C3E5E4C}"/>
              </a:ext>
            </a:extLst>
          </p:cNvPr>
          <p:cNvSpPr>
            <a:spLocks noGrp="1"/>
          </p:cNvSpPr>
          <p:nvPr>
            <p:ph sz="quarter" idx="12"/>
          </p:nvPr>
        </p:nvSpPr>
        <p:spPr>
          <a:xfrm>
            <a:off x="8149700" y="1234999"/>
            <a:ext cx="3728784" cy="3899528"/>
          </a:xfrm>
          <a:prstGeom prst="rect">
            <a:avLst/>
          </a:prstGeom>
        </p:spPr>
        <p:txBody>
          <a:bodyPr anchor="t">
            <a:noAutofit/>
          </a:bodyPr>
          <a:lstStyle>
            <a:lvl1pPr>
              <a:lnSpc>
                <a:spcPct val="100000"/>
              </a:lnSpc>
              <a:buClr>
                <a:schemeClr val="bg2"/>
              </a:buClr>
              <a:buFont typeface="Arial" panose="020B0604020202020204" pitchFamily="34" charset="0"/>
              <a:buChar char="•"/>
              <a:defRPr sz="2400" b="1">
                <a:solidFill>
                  <a:schemeClr val="bg1"/>
                </a:solidFill>
              </a:defRPr>
            </a:lvl1pPr>
            <a:lvl2pPr>
              <a:lnSpc>
                <a:spcPct val="100000"/>
              </a:lnSpc>
              <a:buClr>
                <a:schemeClr val="bg2"/>
              </a:buClr>
              <a:buFont typeface="Arial" panose="020B0604020202020204" pitchFamily="34" charset="0"/>
              <a:buChar char="•"/>
              <a:defRPr b="1">
                <a:solidFill>
                  <a:schemeClr val="bg1"/>
                </a:solidFill>
              </a:defRPr>
            </a:lvl2pPr>
            <a:lvl3pPr>
              <a:lnSpc>
                <a:spcPct val="100000"/>
              </a:lnSpc>
              <a:buClr>
                <a:schemeClr val="bg2"/>
              </a:buClr>
              <a:buFont typeface="Arial" panose="020B0604020202020204" pitchFamily="34" charset="0"/>
              <a:buChar char="•"/>
              <a:defRPr b="1">
                <a:solidFill>
                  <a:schemeClr val="bg1"/>
                </a:solidFill>
              </a:defRPr>
            </a:lvl3pPr>
            <a:lvl4pPr>
              <a:lnSpc>
                <a:spcPct val="100000"/>
              </a:lnSpc>
              <a:buClr>
                <a:schemeClr val="bg2"/>
              </a:buClr>
              <a:buFont typeface="Arial" panose="020B0604020202020204" pitchFamily="34" charset="0"/>
              <a:buChar char="•"/>
              <a:defRPr b="1">
                <a:solidFill>
                  <a:schemeClr val="bg1"/>
                </a:solidFill>
              </a:defRPr>
            </a:lvl4pPr>
            <a:lvl5pPr>
              <a:lnSpc>
                <a:spcPct val="100000"/>
              </a:lnSpc>
              <a:buClr>
                <a:schemeClr val="bg2"/>
              </a:buClr>
              <a:buFont typeface="Arial" panose="020B0604020202020204" pitchFamily="34" charset="0"/>
              <a:buChar char="•"/>
              <a:defRPr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4">
            <a:extLst>
              <a:ext uri="{FF2B5EF4-FFF2-40B4-BE49-F238E27FC236}">
                <a16:creationId xmlns:a16="http://schemas.microsoft.com/office/drawing/2014/main" id="{CD4DA285-CA64-5D73-B903-C14CD8AEFA7E}"/>
              </a:ext>
            </a:extLst>
          </p:cNvPr>
          <p:cNvSpPr>
            <a:spLocks noGrp="1"/>
          </p:cNvSpPr>
          <p:nvPr>
            <p:ph sz="quarter" idx="11"/>
          </p:nvPr>
        </p:nvSpPr>
        <p:spPr>
          <a:xfrm>
            <a:off x="284165" y="885826"/>
            <a:ext cx="7543801" cy="5157166"/>
          </a:xfrm>
          <a:prstGeom prst="rect">
            <a:avLst/>
          </a:prstGeom>
        </p:spPr>
        <p:txBody>
          <a:bodyPr anchor="t">
            <a:noAutofit/>
          </a:bodyPr>
          <a:lstStyle>
            <a:lvl1pPr>
              <a:buClr>
                <a:schemeClr val="accent1"/>
              </a:buClr>
              <a:buFont typeface="Arial" panose="020B0604020202020204" pitchFamily="34" charset="0"/>
              <a:buChar char="•"/>
              <a:defRPr sz="2400">
                <a:solidFill>
                  <a:schemeClr val="bg1"/>
                </a:solidFill>
              </a:defRPr>
            </a:lvl1pPr>
            <a:lvl2pPr>
              <a:buClr>
                <a:schemeClr val="accent1"/>
              </a:buClr>
              <a:buFont typeface="Arial" panose="020B0604020202020204" pitchFamily="34" charset="0"/>
              <a:buChar char="•"/>
              <a:defRPr sz="2000">
                <a:solidFill>
                  <a:schemeClr val="bg1"/>
                </a:solidFill>
              </a:defRPr>
            </a:lvl2pPr>
            <a:lvl3pPr>
              <a:buClr>
                <a:schemeClr val="accent1"/>
              </a:buClr>
              <a:buFont typeface="Arial" panose="020B0604020202020204" pitchFamily="34" charset="0"/>
              <a:buChar char="•"/>
              <a:defRPr sz="1800">
                <a:solidFill>
                  <a:schemeClr val="bg1"/>
                </a:solidFill>
              </a:defRPr>
            </a:lvl3pPr>
            <a:lvl4pPr>
              <a:buClr>
                <a:schemeClr val="accent1"/>
              </a:buClr>
              <a:buFont typeface="Arial" panose="020B0604020202020204" pitchFamily="34" charset="0"/>
              <a:buChar char="•"/>
              <a:defRPr sz="1600">
                <a:solidFill>
                  <a:schemeClr val="bg1"/>
                </a:solidFill>
              </a:defRPr>
            </a:lvl4pPr>
            <a:lvl5pPr>
              <a:buClr>
                <a:schemeClr val="accent1"/>
              </a:buClr>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Title 1">
            <a:extLst>
              <a:ext uri="{FF2B5EF4-FFF2-40B4-BE49-F238E27FC236}">
                <a16:creationId xmlns:a16="http://schemas.microsoft.com/office/drawing/2014/main" id="{2D150F37-7003-D960-8613-D0A59AAB666A}"/>
              </a:ext>
            </a:extLst>
          </p:cNvPr>
          <p:cNvSpPr>
            <a:spLocks noGrp="1"/>
          </p:cNvSpPr>
          <p:nvPr>
            <p:ph type="title"/>
          </p:nvPr>
        </p:nvSpPr>
        <p:spPr>
          <a:xfrm>
            <a:off x="284165" y="9221"/>
            <a:ext cx="7581369" cy="719494"/>
          </a:xfrm>
        </p:spPr>
        <p:txBody>
          <a:bodyPr>
            <a:noAutofit/>
          </a:bodyPr>
          <a:lstStyle>
            <a:lvl1pPr>
              <a:defRPr sz="2800">
                <a:solidFill>
                  <a:schemeClr val="bg1"/>
                </a:solidFill>
              </a:defRPr>
            </a:lvl1pPr>
          </a:lstStyle>
          <a:p>
            <a:r>
              <a:rPr lang="en-US"/>
              <a:t>Click to edit Master title style</a:t>
            </a:r>
            <a:endParaRPr lang="en-US" dirty="0"/>
          </a:p>
        </p:txBody>
      </p:sp>
      <p:pic>
        <p:nvPicPr>
          <p:cNvPr id="3" name="Picture 2">
            <a:extLst>
              <a:ext uri="{FF2B5EF4-FFF2-40B4-BE49-F238E27FC236}">
                <a16:creationId xmlns:a16="http://schemas.microsoft.com/office/drawing/2014/main" id="{425BDFD9-737A-F15E-68AD-3E5C19E7436D}"/>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l="-1" r="-1905"/>
          <a:stretch/>
        </p:blipFill>
        <p:spPr>
          <a:xfrm>
            <a:off x="86316" y="6563633"/>
            <a:ext cx="212781" cy="223436"/>
          </a:xfrm>
          <a:prstGeom prst="rect">
            <a:avLst/>
          </a:prstGeom>
        </p:spPr>
      </p:pic>
    </p:spTree>
    <p:extLst>
      <p:ext uri="{BB962C8B-B14F-4D97-AF65-F5344CB8AC3E}">
        <p14:creationId xmlns:p14="http://schemas.microsoft.com/office/powerpoint/2010/main" val="1764305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 Drk BG Callout">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208AA3E-81EF-904A-95E4-388CB3ACB949}"/>
              </a:ext>
            </a:extLst>
          </p:cNvPr>
          <p:cNvSpPr/>
          <p:nvPr userDrawn="1"/>
        </p:nvSpPr>
        <p:spPr>
          <a:xfrm>
            <a:off x="-1" y="0"/>
            <a:ext cx="12192001" cy="68722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 name="Rectangle 2">
            <a:extLst>
              <a:ext uri="{FF2B5EF4-FFF2-40B4-BE49-F238E27FC236}">
                <a16:creationId xmlns:a16="http://schemas.microsoft.com/office/drawing/2014/main" id="{7C65EA46-28CD-238D-8FDE-66DF9EB782DE}"/>
              </a:ext>
            </a:extLst>
          </p:cNvPr>
          <p:cNvSpPr/>
          <p:nvPr userDrawn="1"/>
        </p:nvSpPr>
        <p:spPr>
          <a:xfrm>
            <a:off x="8848165" y="0"/>
            <a:ext cx="3343834" cy="6872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4" name="Slide Number Placeholder 3">
            <a:extLst>
              <a:ext uri="{FF2B5EF4-FFF2-40B4-BE49-F238E27FC236}">
                <a16:creationId xmlns:a16="http://schemas.microsoft.com/office/drawing/2014/main" id="{50FF8E20-F8E9-F93C-0876-8999CA3708ED}"/>
              </a:ext>
            </a:extLst>
          </p:cNvPr>
          <p:cNvSpPr>
            <a:spLocks noGrp="1"/>
          </p:cNvSpPr>
          <p:nvPr>
            <p:ph type="sldNum" sz="quarter" idx="4294967295"/>
          </p:nvPr>
        </p:nvSpPr>
        <p:spPr>
          <a:xfrm>
            <a:off x="11785600" y="6280552"/>
            <a:ext cx="422877" cy="269875"/>
          </a:xfrm>
          <a:prstGeom prst="rect">
            <a:avLst/>
          </a:prstGeom>
        </p:spPr>
        <p:txBody>
          <a:bodyPr>
            <a:noAutofit/>
          </a:bodyPr>
          <a:lstStyle>
            <a:lvl1pPr>
              <a:defRPr sz="900">
                <a:solidFill>
                  <a:schemeClr val="bg1">
                    <a:lumMod val="50000"/>
                  </a:schemeClr>
                </a:solidFill>
                <a:latin typeface="Arial" panose="020B0604020202020204" pitchFamily="34" charset="0"/>
                <a:cs typeface="Arial" panose="020B0604020202020204" pitchFamily="34" charset="0"/>
              </a:defRPr>
            </a:lvl1pPr>
          </a:lstStyle>
          <a:p>
            <a:pPr>
              <a:defRPr/>
            </a:pPr>
            <a:fld id="{1661BA67-2496-BC42-B2D2-763B605DA9A7}" type="slidenum">
              <a:rPr lang="en-US" b="1" smtClean="0"/>
              <a:pPr>
                <a:defRPr/>
              </a:pPr>
              <a:t>‹#›</a:t>
            </a:fld>
            <a:endParaRPr lang="en-US" b="1" dirty="0"/>
          </a:p>
        </p:txBody>
      </p:sp>
      <p:pic>
        <p:nvPicPr>
          <p:cNvPr id="5" name="Picture 4" descr="Logo&#10;&#10;Description automatically generated with medium confidence">
            <a:extLst>
              <a:ext uri="{FF2B5EF4-FFF2-40B4-BE49-F238E27FC236}">
                <a16:creationId xmlns:a16="http://schemas.microsoft.com/office/drawing/2014/main" id="{D84FAABE-A7DA-BC35-8520-99C0D9AC304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056352" y="5577665"/>
            <a:ext cx="1423765" cy="722395"/>
          </a:xfrm>
          <a:prstGeom prst="rect">
            <a:avLst/>
          </a:prstGeom>
        </p:spPr>
      </p:pic>
      <p:sp>
        <p:nvSpPr>
          <p:cNvPr id="10" name="TextBox 9">
            <a:extLst>
              <a:ext uri="{FF2B5EF4-FFF2-40B4-BE49-F238E27FC236}">
                <a16:creationId xmlns:a16="http://schemas.microsoft.com/office/drawing/2014/main" id="{BF810ED6-365F-264D-84F4-766823E5D243}"/>
              </a:ext>
            </a:extLst>
          </p:cNvPr>
          <p:cNvSpPr txBox="1"/>
          <p:nvPr userDrawn="1"/>
        </p:nvSpPr>
        <p:spPr>
          <a:xfrm>
            <a:off x="65996" y="6364417"/>
            <a:ext cx="7543800" cy="84639"/>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550" b="0" i="0" u="none" strike="noStrike" kern="1200" cap="none" spc="0" normalizeH="0" baseline="0" noProof="0" dirty="0">
                <a:ln>
                  <a:noFill/>
                </a:ln>
                <a:solidFill>
                  <a:schemeClr val="bg1"/>
                </a:solidFill>
                <a:effectLst/>
                <a:uLnTx/>
                <a:uFillTx/>
                <a:latin typeface="Arial"/>
                <a:ea typeface="+mn-ea"/>
                <a:cs typeface="Arial" panose="020B0604020202020204" pitchFamily="34" charset="0"/>
              </a:rPr>
              <a:t>This document is </a:t>
            </a:r>
            <a:r>
              <a:rPr kumimoji="0" lang="en-US" sz="550" b="0" i="0" u="sng" strike="noStrike" kern="1200" cap="none" spc="0" normalizeH="0" baseline="0" noProof="0" dirty="0">
                <a:ln>
                  <a:noFill/>
                </a:ln>
                <a:solidFill>
                  <a:schemeClr val="bg1"/>
                </a:solidFill>
                <a:effectLst/>
                <a:uLnTx/>
                <a:uFillTx/>
                <a:latin typeface="Arial"/>
                <a:ea typeface="+mn-ea"/>
                <a:cs typeface="Arial" panose="020B0604020202020204" pitchFamily="34" charset="0"/>
              </a:rPr>
              <a:t>not</a:t>
            </a:r>
            <a:r>
              <a:rPr kumimoji="0" lang="en-US" sz="550" b="0" i="0" u="none" strike="noStrike" kern="1200" cap="none" spc="0" normalizeH="0" baseline="0" noProof="0" dirty="0">
                <a:ln>
                  <a:noFill/>
                </a:ln>
                <a:solidFill>
                  <a:schemeClr val="bg1"/>
                </a:solidFill>
                <a:effectLst/>
                <a:uLnTx/>
                <a:uFillTx/>
                <a:latin typeface="Arial"/>
                <a:ea typeface="+mn-ea"/>
                <a:cs typeface="Arial" panose="020B0604020202020204" pitchFamily="34" charset="0"/>
              </a:rPr>
              <a:t> a public record and its content should not be reprinted in any other document. Ohio Revised Code 149.43(A)(1)(bb) and 187.04(C)(1) and (2)</a:t>
            </a:r>
          </a:p>
        </p:txBody>
      </p:sp>
      <p:pic>
        <p:nvPicPr>
          <p:cNvPr id="23" name="Picture 22" descr="Background pattern&#10;&#10;Description automatically generated">
            <a:extLst>
              <a:ext uri="{FF2B5EF4-FFF2-40B4-BE49-F238E27FC236}">
                <a16:creationId xmlns:a16="http://schemas.microsoft.com/office/drawing/2014/main" id="{06D655AD-40B3-5F41-99BB-6D6F2893938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6502085"/>
            <a:ext cx="7303060" cy="355915"/>
          </a:xfrm>
          <a:prstGeom prst="rect">
            <a:avLst/>
          </a:prstGeom>
        </p:spPr>
      </p:pic>
      <p:pic>
        <p:nvPicPr>
          <p:cNvPr id="24" name="Picture 23" descr="Background pattern&#10;&#10;Description automatically generated">
            <a:extLst>
              <a:ext uri="{FF2B5EF4-FFF2-40B4-BE49-F238E27FC236}">
                <a16:creationId xmlns:a16="http://schemas.microsoft.com/office/drawing/2014/main" id="{33515B0F-9E16-0A4B-AA06-3BD4C2E5792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295564" y="6502085"/>
            <a:ext cx="4896435" cy="370187"/>
          </a:xfrm>
          <a:prstGeom prst="rect">
            <a:avLst/>
          </a:prstGeom>
        </p:spPr>
      </p:pic>
      <p:pic>
        <p:nvPicPr>
          <p:cNvPr id="9" name="Picture 8" descr="A picture containing silhouette&#10;&#10;Description automatically generated">
            <a:extLst>
              <a:ext uri="{FF2B5EF4-FFF2-40B4-BE49-F238E27FC236}">
                <a16:creationId xmlns:a16="http://schemas.microsoft.com/office/drawing/2014/main" id="{9442D282-2BDC-4245-AA00-7AEE691FF067}"/>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t="-22836" b="-7798"/>
          <a:stretch/>
        </p:blipFill>
        <p:spPr>
          <a:xfrm>
            <a:off x="7865534" y="-1035078"/>
            <a:ext cx="4326466" cy="6558295"/>
          </a:xfrm>
          <a:prstGeom prst="rect">
            <a:avLst/>
          </a:prstGeom>
        </p:spPr>
      </p:pic>
      <p:sp>
        <p:nvSpPr>
          <p:cNvPr id="14" name="Content Placeholder 4">
            <a:extLst>
              <a:ext uri="{FF2B5EF4-FFF2-40B4-BE49-F238E27FC236}">
                <a16:creationId xmlns:a16="http://schemas.microsoft.com/office/drawing/2014/main" id="{3E4C10C9-1CF1-FC46-A7C9-55CE7C3E5E4C}"/>
              </a:ext>
            </a:extLst>
          </p:cNvPr>
          <p:cNvSpPr>
            <a:spLocks noGrp="1"/>
          </p:cNvSpPr>
          <p:nvPr>
            <p:ph sz="quarter" idx="12"/>
          </p:nvPr>
        </p:nvSpPr>
        <p:spPr>
          <a:xfrm>
            <a:off x="8149700" y="1234999"/>
            <a:ext cx="3728784" cy="3899528"/>
          </a:xfrm>
          <a:prstGeom prst="rect">
            <a:avLst/>
          </a:prstGeom>
        </p:spPr>
        <p:txBody>
          <a:bodyPr anchor="t">
            <a:noAutofit/>
          </a:bodyPr>
          <a:lstStyle>
            <a:lvl1pPr>
              <a:lnSpc>
                <a:spcPct val="100000"/>
              </a:lnSpc>
              <a:buClr>
                <a:schemeClr val="bg2"/>
              </a:buClr>
              <a:buFont typeface="Arial" panose="020B0604020202020204" pitchFamily="34" charset="0"/>
              <a:buChar char="•"/>
              <a:defRPr sz="2400" b="1">
                <a:solidFill>
                  <a:schemeClr val="bg1"/>
                </a:solidFill>
              </a:defRPr>
            </a:lvl1pPr>
            <a:lvl2pPr>
              <a:lnSpc>
                <a:spcPct val="100000"/>
              </a:lnSpc>
              <a:buClr>
                <a:schemeClr val="bg2"/>
              </a:buClr>
              <a:buFont typeface="Arial" panose="020B0604020202020204" pitchFamily="34" charset="0"/>
              <a:buChar char="•"/>
              <a:defRPr b="1">
                <a:solidFill>
                  <a:schemeClr val="bg1"/>
                </a:solidFill>
              </a:defRPr>
            </a:lvl2pPr>
            <a:lvl3pPr>
              <a:lnSpc>
                <a:spcPct val="100000"/>
              </a:lnSpc>
              <a:buClr>
                <a:schemeClr val="bg2"/>
              </a:buClr>
              <a:buFont typeface="Arial" panose="020B0604020202020204" pitchFamily="34" charset="0"/>
              <a:buChar char="•"/>
              <a:defRPr b="1">
                <a:solidFill>
                  <a:schemeClr val="bg1"/>
                </a:solidFill>
              </a:defRPr>
            </a:lvl3pPr>
            <a:lvl4pPr>
              <a:lnSpc>
                <a:spcPct val="100000"/>
              </a:lnSpc>
              <a:buClr>
                <a:schemeClr val="bg2"/>
              </a:buClr>
              <a:buFont typeface="Arial" panose="020B0604020202020204" pitchFamily="34" charset="0"/>
              <a:buChar char="•"/>
              <a:defRPr b="1">
                <a:solidFill>
                  <a:schemeClr val="bg1"/>
                </a:solidFill>
              </a:defRPr>
            </a:lvl4pPr>
            <a:lvl5pPr>
              <a:lnSpc>
                <a:spcPct val="100000"/>
              </a:lnSpc>
              <a:buClr>
                <a:schemeClr val="bg2"/>
              </a:buClr>
              <a:buFont typeface="Arial" panose="020B0604020202020204" pitchFamily="34" charset="0"/>
              <a:buChar char="•"/>
              <a:defRPr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4">
            <a:extLst>
              <a:ext uri="{FF2B5EF4-FFF2-40B4-BE49-F238E27FC236}">
                <a16:creationId xmlns:a16="http://schemas.microsoft.com/office/drawing/2014/main" id="{CD4DA285-CA64-5D73-B903-C14CD8AEFA7E}"/>
              </a:ext>
            </a:extLst>
          </p:cNvPr>
          <p:cNvSpPr>
            <a:spLocks noGrp="1"/>
          </p:cNvSpPr>
          <p:nvPr>
            <p:ph sz="quarter" idx="11"/>
          </p:nvPr>
        </p:nvSpPr>
        <p:spPr>
          <a:xfrm>
            <a:off x="284165" y="885826"/>
            <a:ext cx="7543801" cy="5157166"/>
          </a:xfrm>
          <a:prstGeom prst="rect">
            <a:avLst/>
          </a:prstGeom>
        </p:spPr>
        <p:txBody>
          <a:bodyPr anchor="t">
            <a:noAutofit/>
          </a:bodyPr>
          <a:lstStyle>
            <a:lvl1pPr>
              <a:buClr>
                <a:schemeClr val="accent1"/>
              </a:buClr>
              <a:buFont typeface="Arial" panose="020B0604020202020204" pitchFamily="34" charset="0"/>
              <a:buChar char="•"/>
              <a:defRPr sz="2400">
                <a:solidFill>
                  <a:schemeClr val="bg1"/>
                </a:solidFill>
              </a:defRPr>
            </a:lvl1pPr>
            <a:lvl2pPr>
              <a:buClr>
                <a:schemeClr val="accent1"/>
              </a:buClr>
              <a:buFont typeface="Arial" panose="020B0604020202020204" pitchFamily="34" charset="0"/>
              <a:buChar char="•"/>
              <a:defRPr sz="2000">
                <a:solidFill>
                  <a:schemeClr val="bg1"/>
                </a:solidFill>
              </a:defRPr>
            </a:lvl2pPr>
            <a:lvl3pPr>
              <a:buClr>
                <a:schemeClr val="accent1"/>
              </a:buClr>
              <a:buFont typeface="Arial" panose="020B0604020202020204" pitchFamily="34" charset="0"/>
              <a:buChar char="•"/>
              <a:defRPr sz="1800">
                <a:solidFill>
                  <a:schemeClr val="bg1"/>
                </a:solidFill>
              </a:defRPr>
            </a:lvl3pPr>
            <a:lvl4pPr>
              <a:buClr>
                <a:schemeClr val="accent1"/>
              </a:buClr>
              <a:buFont typeface="Arial" panose="020B0604020202020204" pitchFamily="34" charset="0"/>
              <a:buChar char="•"/>
              <a:defRPr sz="1600">
                <a:solidFill>
                  <a:schemeClr val="bg1"/>
                </a:solidFill>
              </a:defRPr>
            </a:lvl4pPr>
            <a:lvl5pPr>
              <a:buClr>
                <a:schemeClr val="accent1"/>
              </a:buClr>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Title 1">
            <a:extLst>
              <a:ext uri="{FF2B5EF4-FFF2-40B4-BE49-F238E27FC236}">
                <a16:creationId xmlns:a16="http://schemas.microsoft.com/office/drawing/2014/main" id="{2D150F37-7003-D960-8613-D0A59AAB666A}"/>
              </a:ext>
            </a:extLst>
          </p:cNvPr>
          <p:cNvSpPr>
            <a:spLocks noGrp="1"/>
          </p:cNvSpPr>
          <p:nvPr>
            <p:ph type="title"/>
          </p:nvPr>
        </p:nvSpPr>
        <p:spPr>
          <a:xfrm>
            <a:off x="284165" y="9221"/>
            <a:ext cx="7581369" cy="719494"/>
          </a:xfrm>
        </p:spPr>
        <p:txBody>
          <a:bodyPr>
            <a:noAutofit/>
          </a:bodyPr>
          <a:lstStyle>
            <a:lvl1pPr>
              <a:defRPr sz="2800">
                <a:solidFill>
                  <a:schemeClr val="bg1"/>
                </a:solidFill>
              </a:defRPr>
            </a:lvl1pPr>
          </a:lstStyle>
          <a:p>
            <a:r>
              <a:rPr lang="en-US"/>
              <a:t>Click to edit Master title style</a:t>
            </a:r>
            <a:endParaRPr lang="en-US" dirty="0"/>
          </a:p>
        </p:txBody>
      </p:sp>
      <p:pic>
        <p:nvPicPr>
          <p:cNvPr id="6" name="Picture 5">
            <a:extLst>
              <a:ext uri="{FF2B5EF4-FFF2-40B4-BE49-F238E27FC236}">
                <a16:creationId xmlns:a16="http://schemas.microsoft.com/office/drawing/2014/main" id="{4AAA673B-4CDF-C18C-0D6C-635CF70FD720}"/>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l="-1" r="-1905"/>
          <a:stretch/>
        </p:blipFill>
        <p:spPr>
          <a:xfrm>
            <a:off x="86316" y="6563633"/>
            <a:ext cx="212781" cy="223436"/>
          </a:xfrm>
          <a:prstGeom prst="rect">
            <a:avLst/>
          </a:prstGeom>
        </p:spPr>
      </p:pic>
    </p:spTree>
    <p:extLst>
      <p:ext uri="{BB962C8B-B14F-4D97-AF65-F5344CB8AC3E}">
        <p14:creationId xmlns:p14="http://schemas.microsoft.com/office/powerpoint/2010/main" val="7016136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Drk BG white">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208AA3E-81EF-904A-95E4-388CB3ACB949}"/>
              </a:ext>
            </a:extLst>
          </p:cNvPr>
          <p:cNvSpPr/>
          <p:nvPr userDrawn="1"/>
        </p:nvSpPr>
        <p:spPr>
          <a:xfrm>
            <a:off x="-1" y="0"/>
            <a:ext cx="12192001" cy="68722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 name="Rectangle 2">
            <a:extLst>
              <a:ext uri="{FF2B5EF4-FFF2-40B4-BE49-F238E27FC236}">
                <a16:creationId xmlns:a16="http://schemas.microsoft.com/office/drawing/2014/main" id="{88324A0E-E7F3-C5A5-1209-1D81355CC034}"/>
              </a:ext>
            </a:extLst>
          </p:cNvPr>
          <p:cNvSpPr/>
          <p:nvPr userDrawn="1"/>
        </p:nvSpPr>
        <p:spPr>
          <a:xfrm>
            <a:off x="8848165" y="0"/>
            <a:ext cx="3343834" cy="6872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0" name="TextBox 9">
            <a:extLst>
              <a:ext uri="{FF2B5EF4-FFF2-40B4-BE49-F238E27FC236}">
                <a16:creationId xmlns:a16="http://schemas.microsoft.com/office/drawing/2014/main" id="{BF810ED6-365F-264D-84F4-766823E5D243}"/>
              </a:ext>
            </a:extLst>
          </p:cNvPr>
          <p:cNvSpPr txBox="1"/>
          <p:nvPr userDrawn="1"/>
        </p:nvSpPr>
        <p:spPr>
          <a:xfrm>
            <a:off x="65996" y="6364417"/>
            <a:ext cx="7543800" cy="84639"/>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550" b="0" i="0" u="none" strike="noStrike" kern="1200" cap="none" spc="0" normalizeH="0" baseline="0" noProof="0" dirty="0">
                <a:ln>
                  <a:noFill/>
                </a:ln>
                <a:solidFill>
                  <a:schemeClr val="bg1"/>
                </a:solidFill>
                <a:effectLst/>
                <a:uLnTx/>
                <a:uFillTx/>
                <a:latin typeface="Arial"/>
                <a:ea typeface="+mn-ea"/>
                <a:cs typeface="Arial" panose="020B0604020202020204" pitchFamily="34" charset="0"/>
              </a:rPr>
              <a:t>This document is </a:t>
            </a:r>
            <a:r>
              <a:rPr kumimoji="0" lang="en-US" sz="550" b="0" i="0" u="sng" strike="noStrike" kern="1200" cap="none" spc="0" normalizeH="0" baseline="0" noProof="0" dirty="0">
                <a:ln>
                  <a:noFill/>
                </a:ln>
                <a:solidFill>
                  <a:schemeClr val="bg1"/>
                </a:solidFill>
                <a:effectLst/>
                <a:uLnTx/>
                <a:uFillTx/>
                <a:latin typeface="Arial"/>
                <a:ea typeface="+mn-ea"/>
                <a:cs typeface="Arial" panose="020B0604020202020204" pitchFamily="34" charset="0"/>
              </a:rPr>
              <a:t>not</a:t>
            </a:r>
            <a:r>
              <a:rPr kumimoji="0" lang="en-US" sz="550" b="0" i="0" u="none" strike="noStrike" kern="1200" cap="none" spc="0" normalizeH="0" baseline="0" noProof="0" dirty="0">
                <a:ln>
                  <a:noFill/>
                </a:ln>
                <a:solidFill>
                  <a:schemeClr val="bg1"/>
                </a:solidFill>
                <a:effectLst/>
                <a:uLnTx/>
                <a:uFillTx/>
                <a:latin typeface="Arial"/>
                <a:ea typeface="+mn-ea"/>
                <a:cs typeface="Arial" panose="020B0604020202020204" pitchFamily="34" charset="0"/>
              </a:rPr>
              <a:t> a public record and its content should not be reprinted in any other document. Ohio Revised Code 149.43(A)(1)(bb) and 187.04(C)(1) and (2)</a:t>
            </a:r>
          </a:p>
        </p:txBody>
      </p:sp>
      <p:pic>
        <p:nvPicPr>
          <p:cNvPr id="23" name="Picture 22" descr="Background pattern&#10;&#10;Description automatically generated">
            <a:extLst>
              <a:ext uri="{FF2B5EF4-FFF2-40B4-BE49-F238E27FC236}">
                <a16:creationId xmlns:a16="http://schemas.microsoft.com/office/drawing/2014/main" id="{06D655AD-40B3-5F41-99BB-6D6F2893938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6502085"/>
            <a:ext cx="7303060" cy="355915"/>
          </a:xfrm>
          <a:prstGeom prst="rect">
            <a:avLst/>
          </a:prstGeom>
        </p:spPr>
      </p:pic>
      <p:pic>
        <p:nvPicPr>
          <p:cNvPr id="24" name="Picture 23" descr="Background pattern&#10;&#10;Description automatically generated">
            <a:extLst>
              <a:ext uri="{FF2B5EF4-FFF2-40B4-BE49-F238E27FC236}">
                <a16:creationId xmlns:a16="http://schemas.microsoft.com/office/drawing/2014/main" id="{33515B0F-9E16-0A4B-AA06-3BD4C2E5792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295564" y="6502085"/>
            <a:ext cx="4896435" cy="370187"/>
          </a:xfrm>
          <a:prstGeom prst="rect">
            <a:avLst/>
          </a:prstGeom>
        </p:spPr>
      </p:pic>
      <p:sp>
        <p:nvSpPr>
          <p:cNvPr id="11" name="Content Placeholder 4">
            <a:extLst>
              <a:ext uri="{FF2B5EF4-FFF2-40B4-BE49-F238E27FC236}">
                <a16:creationId xmlns:a16="http://schemas.microsoft.com/office/drawing/2014/main" id="{BBFBC502-41A2-0D42-8920-8BE7AAEABE07}"/>
              </a:ext>
            </a:extLst>
          </p:cNvPr>
          <p:cNvSpPr>
            <a:spLocks noGrp="1"/>
          </p:cNvSpPr>
          <p:nvPr>
            <p:ph sz="quarter" idx="11"/>
          </p:nvPr>
        </p:nvSpPr>
        <p:spPr>
          <a:xfrm>
            <a:off x="284166" y="885826"/>
            <a:ext cx="7649599" cy="5157166"/>
          </a:xfrm>
          <a:prstGeom prst="rect">
            <a:avLst/>
          </a:prstGeom>
        </p:spPr>
        <p:txBody>
          <a:bodyPr anchor="t">
            <a:noAutofit/>
          </a:bodyPr>
          <a:lstStyle>
            <a:lvl1pPr>
              <a:buClr>
                <a:schemeClr val="accent1"/>
              </a:buClr>
              <a:buFont typeface="Arial" panose="020B0604020202020204" pitchFamily="34" charset="0"/>
              <a:buChar char="•"/>
              <a:defRPr sz="2400">
                <a:solidFill>
                  <a:schemeClr val="bg1"/>
                </a:solidFill>
              </a:defRPr>
            </a:lvl1pPr>
            <a:lvl2pPr>
              <a:buClr>
                <a:schemeClr val="accent1"/>
              </a:buClr>
              <a:buFont typeface="Arial" panose="020B0604020202020204" pitchFamily="34" charset="0"/>
              <a:buChar char="•"/>
              <a:defRPr sz="2000">
                <a:solidFill>
                  <a:schemeClr val="bg1"/>
                </a:solidFill>
              </a:defRPr>
            </a:lvl2pPr>
            <a:lvl3pPr>
              <a:buClr>
                <a:schemeClr val="accent1"/>
              </a:buClr>
              <a:buFont typeface="Arial" panose="020B0604020202020204" pitchFamily="34" charset="0"/>
              <a:buChar char="•"/>
              <a:defRPr sz="1800">
                <a:solidFill>
                  <a:schemeClr val="bg1"/>
                </a:solidFill>
              </a:defRPr>
            </a:lvl3pPr>
            <a:lvl4pPr>
              <a:buClr>
                <a:schemeClr val="accent1"/>
              </a:buClr>
              <a:buFont typeface="Arial" panose="020B0604020202020204" pitchFamily="34" charset="0"/>
              <a:buChar char="•"/>
              <a:defRPr sz="1600">
                <a:solidFill>
                  <a:schemeClr val="bg1"/>
                </a:solidFill>
              </a:defRPr>
            </a:lvl4pPr>
            <a:lvl5pPr>
              <a:buClr>
                <a:schemeClr val="accent1"/>
              </a:buClr>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2" name="Picture 1">
            <a:extLst>
              <a:ext uri="{FF2B5EF4-FFF2-40B4-BE49-F238E27FC236}">
                <a16:creationId xmlns:a16="http://schemas.microsoft.com/office/drawing/2014/main" id="{6435C220-FE5F-4BDB-0D0E-1421615BDBAA}"/>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l="-1" r="-1905"/>
          <a:stretch/>
        </p:blipFill>
        <p:spPr>
          <a:xfrm>
            <a:off x="86316" y="6563633"/>
            <a:ext cx="212781" cy="223436"/>
          </a:xfrm>
          <a:prstGeom prst="rect">
            <a:avLst/>
          </a:prstGeom>
        </p:spPr>
      </p:pic>
      <p:pic>
        <p:nvPicPr>
          <p:cNvPr id="4" name="Picture 3" descr="Logo&#10;&#10;Description automatically generated with medium confidence">
            <a:extLst>
              <a:ext uri="{FF2B5EF4-FFF2-40B4-BE49-F238E27FC236}">
                <a16:creationId xmlns:a16="http://schemas.microsoft.com/office/drawing/2014/main" id="{4E2429B6-D068-8E8A-25C2-AD0E27FA4D2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10056352" y="5577665"/>
            <a:ext cx="1423765" cy="722395"/>
          </a:xfrm>
          <a:prstGeom prst="rect">
            <a:avLst/>
          </a:prstGeom>
        </p:spPr>
      </p:pic>
      <p:sp>
        <p:nvSpPr>
          <p:cNvPr id="5" name="Title 4">
            <a:extLst>
              <a:ext uri="{FF2B5EF4-FFF2-40B4-BE49-F238E27FC236}">
                <a16:creationId xmlns:a16="http://schemas.microsoft.com/office/drawing/2014/main" id="{3EF040DE-35EE-D4E9-1F79-D463369344CA}"/>
              </a:ext>
            </a:extLst>
          </p:cNvPr>
          <p:cNvSpPr>
            <a:spLocks noGrp="1"/>
          </p:cNvSpPr>
          <p:nvPr>
            <p:ph type="title"/>
          </p:nvPr>
        </p:nvSpPr>
        <p:spPr>
          <a:xfrm>
            <a:off x="299097" y="-6501"/>
            <a:ext cx="7649599" cy="728714"/>
          </a:xfrm>
        </p:spPr>
        <p:txBody>
          <a:bodyPr>
            <a:noAutofit/>
          </a:bodyPr>
          <a:lstStyle>
            <a:lvl1pPr>
              <a:defRPr sz="28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715043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Drk Blue Callout">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F25A6D5F-87AB-114E-85C4-62AE50976864}"/>
              </a:ext>
            </a:extLst>
          </p:cNvPr>
          <p:cNvSpPr/>
          <p:nvPr userDrawn="1"/>
        </p:nvSpPr>
        <p:spPr>
          <a:xfrm flipH="1">
            <a:off x="-40127" y="-114299"/>
            <a:ext cx="3565204" cy="69865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000" b="1"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61C1256D-DFB4-6242-9907-E940AE63313A}"/>
              </a:ext>
            </a:extLst>
          </p:cNvPr>
          <p:cNvSpPr txBox="1"/>
          <p:nvPr userDrawn="1"/>
        </p:nvSpPr>
        <p:spPr>
          <a:xfrm>
            <a:off x="3742444" y="6725763"/>
            <a:ext cx="7543800" cy="84639"/>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55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This document is </a:t>
            </a:r>
            <a:r>
              <a:rPr kumimoji="0" lang="en-US" sz="550" b="0" i="0" u="sng" strike="noStrike" kern="1200" cap="none" spc="0" normalizeH="0" baseline="0" noProof="0" dirty="0">
                <a:ln>
                  <a:noFill/>
                </a:ln>
                <a:solidFill>
                  <a:srgbClr val="000000"/>
                </a:solidFill>
                <a:effectLst/>
                <a:uLnTx/>
                <a:uFillTx/>
                <a:latin typeface="Arial"/>
                <a:ea typeface="+mn-ea"/>
                <a:cs typeface="Arial" panose="020B0604020202020204" pitchFamily="34" charset="0"/>
              </a:rPr>
              <a:t>not</a:t>
            </a:r>
            <a:r>
              <a:rPr kumimoji="0" lang="en-US" sz="55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 a public record and its content should not be reprinted in any other document. Ohio Revised Code 149.43(A)(1)(bb) and 187.04(C)(1) and (2)</a:t>
            </a:r>
          </a:p>
        </p:txBody>
      </p:sp>
      <p:sp>
        <p:nvSpPr>
          <p:cNvPr id="23" name="2. Slide Title">
            <a:extLst>
              <a:ext uri="{FF2B5EF4-FFF2-40B4-BE49-F238E27FC236}">
                <a16:creationId xmlns:a16="http://schemas.microsoft.com/office/drawing/2014/main" id="{FF71828E-A9CA-644E-978A-290AB598FCE0}"/>
              </a:ext>
            </a:extLst>
          </p:cNvPr>
          <p:cNvSpPr>
            <a:spLocks noGrp="1"/>
          </p:cNvSpPr>
          <p:nvPr>
            <p:ph type="title" hasCustomPrompt="1"/>
            <p:custDataLst>
              <p:tags r:id="rId1"/>
            </p:custDataLst>
          </p:nvPr>
        </p:nvSpPr>
        <p:spPr>
          <a:xfrm>
            <a:off x="554736" y="1405054"/>
            <a:ext cx="2514600" cy="2108757"/>
          </a:xfrm>
          <a:prstGeom prst="rect">
            <a:avLst/>
          </a:prstGeom>
        </p:spPr>
        <p:txBody>
          <a:bodyPr anchor="b">
            <a:noAutofit/>
          </a:bodyPr>
          <a:lstStyle>
            <a:lvl1pPr>
              <a:defRPr sz="3500">
                <a:solidFill>
                  <a:schemeClr val="bg1"/>
                </a:solidFill>
              </a:defRPr>
            </a:lvl1pPr>
          </a:lstStyle>
          <a:p>
            <a:r>
              <a:rPr lang="en-US" dirty="0"/>
              <a:t>Click to Add Title</a:t>
            </a:r>
          </a:p>
        </p:txBody>
      </p:sp>
      <p:sp>
        <p:nvSpPr>
          <p:cNvPr id="24" name="3. Subtitle">
            <a:extLst>
              <a:ext uri="{FF2B5EF4-FFF2-40B4-BE49-F238E27FC236}">
                <a16:creationId xmlns:a16="http://schemas.microsoft.com/office/drawing/2014/main" id="{F9C875AD-62A7-E640-98D6-E36B20E08DC0}"/>
              </a:ext>
            </a:extLst>
          </p:cNvPr>
          <p:cNvSpPr>
            <a:spLocks noGrp="1"/>
          </p:cNvSpPr>
          <p:nvPr>
            <p:ph type="subTitle" idx="1" hasCustomPrompt="1"/>
            <p:custDataLst>
              <p:tags r:id="rId2"/>
            </p:custDataLst>
          </p:nvPr>
        </p:nvSpPr>
        <p:spPr>
          <a:xfrm>
            <a:off x="554736" y="3659645"/>
            <a:ext cx="2514600" cy="395045"/>
          </a:xfrm>
          <a:prstGeom prst="rect">
            <a:avLst/>
          </a:prstGeom>
        </p:spPr>
        <p:txBody>
          <a:bodyPr wrap="square">
            <a:noAutofit/>
          </a:bodyPr>
          <a:lstStyle>
            <a:lvl1pPr marL="0" indent="0" algn="l">
              <a:buNone/>
              <a:defRPr sz="1800" b="1" i="0">
                <a:solidFill>
                  <a:schemeClr val="accent1"/>
                </a:solidFill>
                <a:latin typeface="Arial" panose="020B0604020202020204" pitchFamily="34" charset="0"/>
                <a:cs typeface="Arial" panose="020B0604020202020204" pitchFamily="34" charset="0"/>
              </a:defRPr>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en-US" dirty="0"/>
              <a:t>Click to Edit</a:t>
            </a:r>
          </a:p>
        </p:txBody>
      </p:sp>
      <p:sp>
        <p:nvSpPr>
          <p:cNvPr id="26" name="Content Placeholder 4">
            <a:extLst>
              <a:ext uri="{FF2B5EF4-FFF2-40B4-BE49-F238E27FC236}">
                <a16:creationId xmlns:a16="http://schemas.microsoft.com/office/drawing/2014/main" id="{DDB9243A-BC92-FF4F-93C0-85C47EA581E5}"/>
              </a:ext>
            </a:extLst>
          </p:cNvPr>
          <p:cNvSpPr>
            <a:spLocks noGrp="1"/>
          </p:cNvSpPr>
          <p:nvPr>
            <p:ph sz="quarter" idx="10"/>
          </p:nvPr>
        </p:nvSpPr>
        <p:spPr>
          <a:xfrm>
            <a:off x="3948113" y="997586"/>
            <a:ext cx="7857807" cy="5565774"/>
          </a:xfrm>
          <a:prstGeom prst="rect">
            <a:avLst/>
          </a:prstGeom>
        </p:spPr>
        <p:txBody>
          <a:bodyPr anchor="t">
            <a:noAutofit/>
          </a:bodyPr>
          <a:lstStyle>
            <a:lvl1pPr>
              <a:buClr>
                <a:schemeClr val="accent1"/>
              </a:buClr>
              <a:buFont typeface="Arial" panose="020B0604020202020204" pitchFamily="34" charset="0"/>
              <a:buChar char="•"/>
              <a:defRPr>
                <a:solidFill>
                  <a:schemeClr val="tx1">
                    <a:lumMod val="50000"/>
                  </a:schemeClr>
                </a:solidFill>
              </a:defRPr>
            </a:lvl1pPr>
            <a:lvl2pPr>
              <a:buClr>
                <a:schemeClr val="accent1"/>
              </a:buClr>
              <a:buFont typeface="Arial" panose="020B0604020202020204" pitchFamily="34" charset="0"/>
              <a:buChar char="•"/>
              <a:defRPr>
                <a:solidFill>
                  <a:schemeClr val="tx1">
                    <a:lumMod val="50000"/>
                  </a:schemeClr>
                </a:solidFill>
              </a:defRPr>
            </a:lvl2pPr>
            <a:lvl3pPr>
              <a:buClr>
                <a:schemeClr val="accent1"/>
              </a:buClr>
              <a:buFont typeface="Arial" panose="020B0604020202020204" pitchFamily="34" charset="0"/>
              <a:buChar char="•"/>
              <a:defRPr>
                <a:solidFill>
                  <a:schemeClr val="tx1">
                    <a:lumMod val="50000"/>
                  </a:schemeClr>
                </a:solidFill>
              </a:defRPr>
            </a:lvl3pPr>
            <a:lvl4pPr>
              <a:buClr>
                <a:schemeClr val="accent1"/>
              </a:buClr>
              <a:buFont typeface="Arial" panose="020B0604020202020204" pitchFamily="34" charset="0"/>
              <a:buChar char="•"/>
              <a:defRPr>
                <a:solidFill>
                  <a:schemeClr val="tx1">
                    <a:lumMod val="50000"/>
                  </a:schemeClr>
                </a:solidFill>
              </a:defRPr>
            </a:lvl4pPr>
            <a:lvl5pPr>
              <a:buClr>
                <a:schemeClr val="accent1"/>
              </a:buClr>
              <a:buFont typeface="Arial" panose="020B0604020202020204" pitchFamily="34" charset="0"/>
              <a:buChar char="•"/>
              <a:defRPr>
                <a:solidFill>
                  <a:schemeClr val="tx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Slide Number Placeholder 5">
            <a:extLst>
              <a:ext uri="{FF2B5EF4-FFF2-40B4-BE49-F238E27FC236}">
                <a16:creationId xmlns:a16="http://schemas.microsoft.com/office/drawing/2014/main" id="{28A4EE39-E0E4-A74C-A07B-8393C5941E9D}"/>
              </a:ext>
            </a:extLst>
          </p:cNvPr>
          <p:cNvSpPr>
            <a:spLocks noGrp="1"/>
          </p:cNvSpPr>
          <p:nvPr>
            <p:ph type="sldNum" sz="quarter" idx="4"/>
          </p:nvPr>
        </p:nvSpPr>
        <p:spPr>
          <a:xfrm>
            <a:off x="11535508" y="6670430"/>
            <a:ext cx="616365" cy="134414"/>
          </a:xfrm>
          <a:prstGeom prst="rect">
            <a:avLst/>
          </a:prstGeom>
        </p:spPr>
        <p:txBody>
          <a:bodyPr vert="horz" lIns="91440" tIns="45720" rIns="91440" bIns="45720" rtlCol="0" anchor="ctr">
            <a:noAutofit/>
          </a:bodyPr>
          <a:lstStyle>
            <a:lvl1pPr algn="r">
              <a:defRPr sz="900" b="1">
                <a:solidFill>
                  <a:schemeClr val="bg1">
                    <a:lumMod val="50000"/>
                  </a:schemeClr>
                </a:solidFill>
              </a:defRPr>
            </a:lvl1pPr>
          </a:lstStyle>
          <a:p>
            <a:fld id="{1661BA67-2496-BC42-B2D2-763B605DA9A7}" type="slidenum">
              <a:rPr lang="en-US" smtClean="0"/>
              <a:pPr/>
              <a:t>‹#›</a:t>
            </a:fld>
            <a:endParaRPr lang="en-US" sz="900" dirty="0"/>
          </a:p>
        </p:txBody>
      </p:sp>
      <p:sp>
        <p:nvSpPr>
          <p:cNvPr id="2" name="TextBox 1">
            <a:extLst>
              <a:ext uri="{FF2B5EF4-FFF2-40B4-BE49-F238E27FC236}">
                <a16:creationId xmlns:a16="http://schemas.microsoft.com/office/drawing/2014/main" id="{35B5A730-6DB7-1645-B8D3-B2D775A786BD}"/>
              </a:ext>
            </a:extLst>
          </p:cNvPr>
          <p:cNvSpPr txBox="1"/>
          <p:nvPr userDrawn="1"/>
        </p:nvSpPr>
        <p:spPr>
          <a:xfrm>
            <a:off x="-2485292" y="-1336431"/>
            <a:ext cx="184731" cy="369332"/>
          </a:xfrm>
          <a:prstGeom prst="rect">
            <a:avLst/>
          </a:prstGeom>
          <a:noFill/>
        </p:spPr>
        <p:txBody>
          <a:bodyPr wrap="none" rtlCol="0">
            <a:noAutofit/>
          </a:bodyPr>
          <a:lstStyle/>
          <a:p>
            <a:endParaRPr lang="en-US" dirty="0"/>
          </a:p>
        </p:txBody>
      </p:sp>
      <p:sp>
        <p:nvSpPr>
          <p:cNvPr id="17" name="Rectangle 16">
            <a:extLst>
              <a:ext uri="{FF2B5EF4-FFF2-40B4-BE49-F238E27FC236}">
                <a16:creationId xmlns:a16="http://schemas.microsoft.com/office/drawing/2014/main" id="{69DA59EF-B353-D349-834E-6E83E50A823F}"/>
              </a:ext>
            </a:extLst>
          </p:cNvPr>
          <p:cNvSpPr/>
          <p:nvPr userDrawn="1"/>
        </p:nvSpPr>
        <p:spPr>
          <a:xfrm flipH="1">
            <a:off x="3457854" y="-99925"/>
            <a:ext cx="99118" cy="69865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000" b="1" dirty="0">
              <a:latin typeface="Arial" panose="020B0604020202020204" pitchFamily="34" charset="0"/>
              <a:cs typeface="Arial" panose="020B0604020202020204" pitchFamily="34" charset="0"/>
            </a:endParaRPr>
          </a:p>
        </p:txBody>
      </p:sp>
      <p:pic>
        <p:nvPicPr>
          <p:cNvPr id="20" name="Picture 19" descr="Logo, company name&#10;&#10;Description automatically generated">
            <a:extLst>
              <a:ext uri="{FF2B5EF4-FFF2-40B4-BE49-F238E27FC236}">
                <a16:creationId xmlns:a16="http://schemas.microsoft.com/office/drawing/2014/main" id="{25FBD3EB-B72A-D649-A07E-74B1F86BC93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02435" y="184762"/>
            <a:ext cx="1412858" cy="732963"/>
          </a:xfrm>
          <a:prstGeom prst="rect">
            <a:avLst/>
          </a:prstGeom>
        </p:spPr>
      </p:pic>
      <p:sp>
        <p:nvSpPr>
          <p:cNvPr id="11" name="Text Placeholder 15">
            <a:extLst>
              <a:ext uri="{FF2B5EF4-FFF2-40B4-BE49-F238E27FC236}">
                <a16:creationId xmlns:a16="http://schemas.microsoft.com/office/drawing/2014/main" id="{B2B66A97-D290-353A-0AE3-A1998F1CB75E}"/>
              </a:ext>
            </a:extLst>
          </p:cNvPr>
          <p:cNvSpPr>
            <a:spLocks noGrp="1"/>
          </p:cNvSpPr>
          <p:nvPr>
            <p:ph type="body" sz="quarter" idx="11" hasCustomPrompt="1"/>
          </p:nvPr>
        </p:nvSpPr>
        <p:spPr>
          <a:xfrm>
            <a:off x="3945490" y="296522"/>
            <a:ext cx="7857807" cy="701064"/>
          </a:xfrm>
          <a:prstGeom prst="rect">
            <a:avLst/>
          </a:prstGeom>
        </p:spPr>
        <p:txBody>
          <a:bodyPr>
            <a:noAutofit/>
          </a:bodyPr>
          <a:lstStyle>
            <a:lvl1pPr marL="0" indent="0" algn="l">
              <a:buNone/>
              <a:defRPr sz="2800" b="1" i="0">
                <a:solidFill>
                  <a:schemeClr val="accent2"/>
                </a:solidFill>
                <a:latin typeface="Arial" panose="020B0604020202020204" pitchFamily="34" charset="0"/>
                <a:cs typeface="Arial" panose="020B0604020202020204" pitchFamily="34" charset="0"/>
              </a:defRPr>
            </a:lvl1pPr>
          </a:lstStyle>
          <a:p>
            <a:pPr lvl="0"/>
            <a:r>
              <a:rPr lang="en-US" dirty="0"/>
              <a:t>Double-click to edit</a:t>
            </a:r>
          </a:p>
        </p:txBody>
      </p:sp>
      <p:pic>
        <p:nvPicPr>
          <p:cNvPr id="3" name="Picture 2">
            <a:extLst>
              <a:ext uri="{FF2B5EF4-FFF2-40B4-BE49-F238E27FC236}">
                <a16:creationId xmlns:a16="http://schemas.microsoft.com/office/drawing/2014/main" id="{124CD3E2-D39F-045B-27BF-92C671BC9FD3}"/>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l="-1" r="-1905"/>
          <a:stretch/>
        </p:blipFill>
        <p:spPr>
          <a:xfrm>
            <a:off x="86316" y="6563633"/>
            <a:ext cx="212781" cy="223436"/>
          </a:xfrm>
          <a:prstGeom prst="rect">
            <a:avLst/>
          </a:prstGeom>
        </p:spPr>
      </p:pic>
    </p:spTree>
    <p:extLst>
      <p:ext uri="{BB962C8B-B14F-4D97-AF65-F5344CB8AC3E}">
        <p14:creationId xmlns:p14="http://schemas.microsoft.com/office/powerpoint/2010/main" val="4012609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Slide 3">
    <p:bg>
      <p:bgPr>
        <a:solidFill>
          <a:schemeClr val="bg1"/>
        </a:solidFill>
        <a:effectLst/>
      </p:bgPr>
    </p:bg>
    <p:spTree>
      <p:nvGrpSpPr>
        <p:cNvPr id="1" name=""/>
        <p:cNvGrpSpPr/>
        <p:nvPr/>
      </p:nvGrpSpPr>
      <p:grpSpPr>
        <a:xfrm>
          <a:off x="0" y="0"/>
          <a:ext cx="0" cy="0"/>
          <a:chOff x="0" y="0"/>
          <a:chExt cx="0" cy="0"/>
        </a:xfrm>
      </p:grpSpPr>
      <p:pic>
        <p:nvPicPr>
          <p:cNvPr id="2" name="Picture 1" descr="A blue background with a white center&#10;&#10;Description automatically generated">
            <a:extLst>
              <a:ext uri="{FF2B5EF4-FFF2-40B4-BE49-F238E27FC236}">
                <a16:creationId xmlns:a16="http://schemas.microsoft.com/office/drawing/2014/main" id="{E3635E0E-21F8-56ED-8D33-98AD58A108BF}"/>
              </a:ext>
            </a:extLst>
          </p:cNvPr>
          <p:cNvPicPr>
            <a:picLocks noChangeAspect="1"/>
          </p:cNvPicPr>
          <p:nvPr userDrawn="1"/>
        </p:nvPicPr>
        <p:blipFill>
          <a:blip r:embed="rId2"/>
          <a:stretch>
            <a:fillRect/>
          </a:stretch>
        </p:blipFill>
        <p:spPr>
          <a:xfrm>
            <a:off x="268948" y="223521"/>
            <a:ext cx="11679212" cy="6408532"/>
          </a:xfrm>
          <a:prstGeom prst="rect">
            <a:avLst/>
          </a:prstGeom>
        </p:spPr>
      </p:pic>
      <p:pic>
        <p:nvPicPr>
          <p:cNvPr id="40" name="Picture 39" descr="A picture containing curtain, furniture&#10;&#10;Description automatically generated">
            <a:extLst>
              <a:ext uri="{FF2B5EF4-FFF2-40B4-BE49-F238E27FC236}">
                <a16:creationId xmlns:a16="http://schemas.microsoft.com/office/drawing/2014/main" id="{EC6F8BDD-139A-7406-9CD4-9741406E03B6}"/>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b="32490"/>
          <a:stretch/>
        </p:blipFill>
        <p:spPr>
          <a:xfrm>
            <a:off x="7325139" y="2260282"/>
            <a:ext cx="4433629" cy="4605787"/>
          </a:xfrm>
          <a:prstGeom prst="rect">
            <a:avLst/>
          </a:prstGeom>
        </p:spPr>
      </p:pic>
      <p:grpSp>
        <p:nvGrpSpPr>
          <p:cNvPr id="3" name="Group 2">
            <a:extLst>
              <a:ext uri="{FF2B5EF4-FFF2-40B4-BE49-F238E27FC236}">
                <a16:creationId xmlns:a16="http://schemas.microsoft.com/office/drawing/2014/main" id="{6AB286E4-4ABC-C1D3-E4DF-417D4485A455}"/>
              </a:ext>
            </a:extLst>
          </p:cNvPr>
          <p:cNvGrpSpPr/>
          <p:nvPr userDrawn="1"/>
        </p:nvGrpSpPr>
        <p:grpSpPr>
          <a:xfrm>
            <a:off x="8339960" y="-1630"/>
            <a:ext cx="3866526" cy="6879094"/>
            <a:chOff x="8339960" y="-1630"/>
            <a:chExt cx="3866526" cy="6879094"/>
          </a:xfrm>
        </p:grpSpPr>
        <p:sp>
          <p:nvSpPr>
            <p:cNvPr id="4" name="Freeform 3">
              <a:extLst>
                <a:ext uri="{FF2B5EF4-FFF2-40B4-BE49-F238E27FC236}">
                  <a16:creationId xmlns:a16="http://schemas.microsoft.com/office/drawing/2014/main" id="{D6A19A2D-6B35-70F8-C8E8-D70034812A95}"/>
                </a:ext>
              </a:extLst>
            </p:cNvPr>
            <p:cNvSpPr/>
            <p:nvPr/>
          </p:nvSpPr>
          <p:spPr>
            <a:xfrm>
              <a:off x="8339960" y="-1630"/>
              <a:ext cx="3863616" cy="3935761"/>
            </a:xfrm>
            <a:custGeom>
              <a:avLst/>
              <a:gdLst>
                <a:gd name="connsiteX0" fmla="*/ 0 w 1715784"/>
                <a:gd name="connsiteY0" fmla="*/ 0 h 1684961"/>
                <a:gd name="connsiteX1" fmla="*/ 1715784 w 1715784"/>
                <a:gd name="connsiteY1" fmla="*/ 1684961 h 1684961"/>
                <a:gd name="connsiteX2" fmla="*/ 1715784 w 1715784"/>
                <a:gd name="connsiteY2" fmla="*/ 20548 h 1684961"/>
                <a:gd name="connsiteX3" fmla="*/ 0 w 1715784"/>
                <a:gd name="connsiteY3" fmla="*/ 0 h 1684961"/>
                <a:gd name="connsiteX0" fmla="*/ 0 w 1746781"/>
                <a:gd name="connsiteY0" fmla="*/ 0 h 1692710"/>
                <a:gd name="connsiteX1" fmla="*/ 1746781 w 1746781"/>
                <a:gd name="connsiteY1" fmla="*/ 1692710 h 1692710"/>
                <a:gd name="connsiteX2" fmla="*/ 1746781 w 1746781"/>
                <a:gd name="connsiteY2" fmla="*/ 28297 h 1692710"/>
                <a:gd name="connsiteX3" fmla="*/ 0 w 1746781"/>
                <a:gd name="connsiteY3" fmla="*/ 0 h 1692710"/>
                <a:gd name="connsiteX0" fmla="*/ 0 w 1746781"/>
                <a:gd name="connsiteY0" fmla="*/ 0 h 1692710"/>
                <a:gd name="connsiteX1" fmla="*/ 1746781 w 1746781"/>
                <a:gd name="connsiteY1" fmla="*/ 1692710 h 1692710"/>
                <a:gd name="connsiteX2" fmla="*/ 1529805 w 1746781"/>
                <a:gd name="connsiteY2" fmla="*/ 377009 h 1692710"/>
                <a:gd name="connsiteX3" fmla="*/ 0 w 1746781"/>
                <a:gd name="connsiteY3" fmla="*/ 0 h 1692710"/>
                <a:gd name="connsiteX0" fmla="*/ 0 w 1746781"/>
                <a:gd name="connsiteY0" fmla="*/ 0 h 1692710"/>
                <a:gd name="connsiteX1" fmla="*/ 1746781 w 1746781"/>
                <a:gd name="connsiteY1" fmla="*/ 1692710 h 1692710"/>
                <a:gd name="connsiteX2" fmla="*/ 1746781 w 1746781"/>
                <a:gd name="connsiteY2" fmla="*/ 12799 h 1692710"/>
                <a:gd name="connsiteX3" fmla="*/ 0 w 1746781"/>
                <a:gd name="connsiteY3" fmla="*/ 0 h 1692710"/>
                <a:gd name="connsiteX0" fmla="*/ 0 w 1754530"/>
                <a:gd name="connsiteY0" fmla="*/ 0 h 1692710"/>
                <a:gd name="connsiteX1" fmla="*/ 1754530 w 1754530"/>
                <a:gd name="connsiteY1" fmla="*/ 1692710 h 1692710"/>
                <a:gd name="connsiteX2" fmla="*/ 1754530 w 1754530"/>
                <a:gd name="connsiteY2" fmla="*/ 12799 h 1692710"/>
                <a:gd name="connsiteX3" fmla="*/ 0 w 1754530"/>
                <a:gd name="connsiteY3" fmla="*/ 0 h 1692710"/>
                <a:gd name="connsiteX0" fmla="*/ 0 w 1754530"/>
                <a:gd name="connsiteY0" fmla="*/ 0 h 1692710"/>
                <a:gd name="connsiteX1" fmla="*/ 1746781 w 1754530"/>
                <a:gd name="connsiteY1" fmla="*/ 1692710 h 1692710"/>
                <a:gd name="connsiteX2" fmla="*/ 1754530 w 1754530"/>
                <a:gd name="connsiteY2" fmla="*/ 12799 h 1692710"/>
                <a:gd name="connsiteX3" fmla="*/ 0 w 1754530"/>
                <a:gd name="connsiteY3" fmla="*/ 0 h 1692710"/>
                <a:gd name="connsiteX0" fmla="*/ 0 w 1729151"/>
                <a:gd name="connsiteY0" fmla="*/ 0 h 1680603"/>
                <a:gd name="connsiteX1" fmla="*/ 1721402 w 1729151"/>
                <a:gd name="connsiteY1" fmla="*/ 1680603 h 1680603"/>
                <a:gd name="connsiteX2" fmla="*/ 1729151 w 1729151"/>
                <a:gd name="connsiteY2" fmla="*/ 692 h 1680603"/>
                <a:gd name="connsiteX3" fmla="*/ 0 w 1729151"/>
                <a:gd name="connsiteY3" fmla="*/ 0 h 1680603"/>
              </a:gdLst>
              <a:ahLst/>
              <a:cxnLst>
                <a:cxn ang="0">
                  <a:pos x="connsiteX0" y="connsiteY0"/>
                </a:cxn>
                <a:cxn ang="0">
                  <a:pos x="connsiteX1" y="connsiteY1"/>
                </a:cxn>
                <a:cxn ang="0">
                  <a:pos x="connsiteX2" y="connsiteY2"/>
                </a:cxn>
                <a:cxn ang="0">
                  <a:pos x="connsiteX3" y="connsiteY3"/>
                </a:cxn>
              </a:cxnLst>
              <a:rect l="l" t="t" r="r" b="b"/>
              <a:pathLst>
                <a:path w="1729151" h="1680603">
                  <a:moveTo>
                    <a:pt x="0" y="0"/>
                  </a:moveTo>
                  <a:lnTo>
                    <a:pt x="1721402" y="1680603"/>
                  </a:lnTo>
                  <a:lnTo>
                    <a:pt x="1729151" y="692"/>
                  </a:lnTo>
                  <a:lnTo>
                    <a:pt x="0" y="0"/>
                  </a:lnTo>
                  <a:close/>
                </a:path>
              </a:pathLst>
            </a:custGeom>
            <a:solidFill>
              <a:schemeClr val="accent1">
                <a:alpha val="4010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reeform 4">
              <a:extLst>
                <a:ext uri="{FF2B5EF4-FFF2-40B4-BE49-F238E27FC236}">
                  <a16:creationId xmlns:a16="http://schemas.microsoft.com/office/drawing/2014/main" id="{2F81A142-D211-C1C5-9354-9049D9EF1394}"/>
                </a:ext>
              </a:extLst>
            </p:cNvPr>
            <p:cNvSpPr/>
            <p:nvPr userDrawn="1"/>
          </p:nvSpPr>
          <p:spPr>
            <a:xfrm rot="5400000">
              <a:off x="8447178" y="3118157"/>
              <a:ext cx="3838021" cy="3680594"/>
            </a:xfrm>
            <a:custGeom>
              <a:avLst/>
              <a:gdLst>
                <a:gd name="connsiteX0" fmla="*/ 0 w 1715784"/>
                <a:gd name="connsiteY0" fmla="*/ 0 h 1684961"/>
                <a:gd name="connsiteX1" fmla="*/ 1715784 w 1715784"/>
                <a:gd name="connsiteY1" fmla="*/ 1684961 h 1684961"/>
                <a:gd name="connsiteX2" fmla="*/ 1715784 w 1715784"/>
                <a:gd name="connsiteY2" fmla="*/ 20548 h 1684961"/>
                <a:gd name="connsiteX3" fmla="*/ 0 w 1715784"/>
                <a:gd name="connsiteY3" fmla="*/ 0 h 1684961"/>
                <a:gd name="connsiteX0" fmla="*/ 0 w 1746781"/>
                <a:gd name="connsiteY0" fmla="*/ 0 h 1692710"/>
                <a:gd name="connsiteX1" fmla="*/ 1746781 w 1746781"/>
                <a:gd name="connsiteY1" fmla="*/ 1692710 h 1692710"/>
                <a:gd name="connsiteX2" fmla="*/ 1746781 w 1746781"/>
                <a:gd name="connsiteY2" fmla="*/ 28297 h 1692710"/>
                <a:gd name="connsiteX3" fmla="*/ 0 w 1746781"/>
                <a:gd name="connsiteY3" fmla="*/ 0 h 1692710"/>
                <a:gd name="connsiteX0" fmla="*/ 0 w 1746781"/>
                <a:gd name="connsiteY0" fmla="*/ 0 h 1692710"/>
                <a:gd name="connsiteX1" fmla="*/ 1746781 w 1746781"/>
                <a:gd name="connsiteY1" fmla="*/ 1692710 h 1692710"/>
                <a:gd name="connsiteX2" fmla="*/ 1529805 w 1746781"/>
                <a:gd name="connsiteY2" fmla="*/ 377009 h 1692710"/>
                <a:gd name="connsiteX3" fmla="*/ 0 w 1746781"/>
                <a:gd name="connsiteY3" fmla="*/ 0 h 1692710"/>
                <a:gd name="connsiteX0" fmla="*/ 0 w 1746781"/>
                <a:gd name="connsiteY0" fmla="*/ 0 h 1692710"/>
                <a:gd name="connsiteX1" fmla="*/ 1746781 w 1746781"/>
                <a:gd name="connsiteY1" fmla="*/ 1692710 h 1692710"/>
                <a:gd name="connsiteX2" fmla="*/ 1746781 w 1746781"/>
                <a:gd name="connsiteY2" fmla="*/ 12799 h 1692710"/>
                <a:gd name="connsiteX3" fmla="*/ 0 w 1746781"/>
                <a:gd name="connsiteY3" fmla="*/ 0 h 1692710"/>
                <a:gd name="connsiteX0" fmla="*/ 0 w 1754530"/>
                <a:gd name="connsiteY0" fmla="*/ 0 h 1692710"/>
                <a:gd name="connsiteX1" fmla="*/ 1754530 w 1754530"/>
                <a:gd name="connsiteY1" fmla="*/ 1692710 h 1692710"/>
                <a:gd name="connsiteX2" fmla="*/ 1754530 w 1754530"/>
                <a:gd name="connsiteY2" fmla="*/ 12799 h 1692710"/>
                <a:gd name="connsiteX3" fmla="*/ 0 w 1754530"/>
                <a:gd name="connsiteY3" fmla="*/ 0 h 1692710"/>
                <a:gd name="connsiteX0" fmla="*/ 0 w 1754530"/>
                <a:gd name="connsiteY0" fmla="*/ 0 h 1692710"/>
                <a:gd name="connsiteX1" fmla="*/ 1746781 w 1754530"/>
                <a:gd name="connsiteY1" fmla="*/ 1692710 h 1692710"/>
                <a:gd name="connsiteX2" fmla="*/ 1754530 w 1754530"/>
                <a:gd name="connsiteY2" fmla="*/ 12799 h 1692710"/>
                <a:gd name="connsiteX3" fmla="*/ 0 w 1754530"/>
                <a:gd name="connsiteY3" fmla="*/ 0 h 1692710"/>
                <a:gd name="connsiteX0" fmla="*/ 0 w 1754529"/>
                <a:gd name="connsiteY0" fmla="*/ 1269 h 1679911"/>
                <a:gd name="connsiteX1" fmla="*/ 1746780 w 1754529"/>
                <a:gd name="connsiteY1" fmla="*/ 1679911 h 1679911"/>
                <a:gd name="connsiteX2" fmla="*/ 1754529 w 1754529"/>
                <a:gd name="connsiteY2" fmla="*/ 0 h 1679911"/>
                <a:gd name="connsiteX3" fmla="*/ 0 w 1754529"/>
                <a:gd name="connsiteY3" fmla="*/ 1269 h 1679911"/>
                <a:gd name="connsiteX0" fmla="*/ 0 w 1751764"/>
                <a:gd name="connsiteY0" fmla="*/ 4033 h 1679911"/>
                <a:gd name="connsiteX1" fmla="*/ 1744015 w 1751764"/>
                <a:gd name="connsiteY1" fmla="*/ 1679911 h 1679911"/>
                <a:gd name="connsiteX2" fmla="*/ 1751764 w 1751764"/>
                <a:gd name="connsiteY2" fmla="*/ 0 h 1679911"/>
                <a:gd name="connsiteX3" fmla="*/ 0 w 1751764"/>
                <a:gd name="connsiteY3" fmla="*/ 4033 h 1679911"/>
              </a:gdLst>
              <a:ahLst/>
              <a:cxnLst>
                <a:cxn ang="0">
                  <a:pos x="connsiteX0" y="connsiteY0"/>
                </a:cxn>
                <a:cxn ang="0">
                  <a:pos x="connsiteX1" y="connsiteY1"/>
                </a:cxn>
                <a:cxn ang="0">
                  <a:pos x="connsiteX2" y="connsiteY2"/>
                </a:cxn>
                <a:cxn ang="0">
                  <a:pos x="connsiteX3" y="connsiteY3"/>
                </a:cxn>
              </a:cxnLst>
              <a:rect l="l" t="t" r="r" b="b"/>
              <a:pathLst>
                <a:path w="1751764" h="1679911">
                  <a:moveTo>
                    <a:pt x="0" y="4033"/>
                  </a:moveTo>
                  <a:lnTo>
                    <a:pt x="1744015" y="1679911"/>
                  </a:lnTo>
                  <a:lnTo>
                    <a:pt x="1751764" y="0"/>
                  </a:lnTo>
                  <a:lnTo>
                    <a:pt x="0" y="4033"/>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Freeform 5">
            <a:extLst>
              <a:ext uri="{FF2B5EF4-FFF2-40B4-BE49-F238E27FC236}">
                <a16:creationId xmlns:a16="http://schemas.microsoft.com/office/drawing/2014/main" id="{D06A01BE-5CD2-CBEE-A374-B050983008D2}"/>
              </a:ext>
            </a:extLst>
          </p:cNvPr>
          <p:cNvSpPr/>
          <p:nvPr userDrawn="1"/>
        </p:nvSpPr>
        <p:spPr>
          <a:xfrm>
            <a:off x="10601286" y="-4111"/>
            <a:ext cx="1602290" cy="1545832"/>
          </a:xfrm>
          <a:custGeom>
            <a:avLst/>
            <a:gdLst>
              <a:gd name="connsiteX0" fmla="*/ 0 w 1715784"/>
              <a:gd name="connsiteY0" fmla="*/ 0 h 1684961"/>
              <a:gd name="connsiteX1" fmla="*/ 1715784 w 1715784"/>
              <a:gd name="connsiteY1" fmla="*/ 1684961 h 1684961"/>
              <a:gd name="connsiteX2" fmla="*/ 1715784 w 1715784"/>
              <a:gd name="connsiteY2" fmla="*/ 20548 h 1684961"/>
              <a:gd name="connsiteX3" fmla="*/ 0 w 1715784"/>
              <a:gd name="connsiteY3" fmla="*/ 0 h 1684961"/>
              <a:gd name="connsiteX0" fmla="*/ 0 w 1746781"/>
              <a:gd name="connsiteY0" fmla="*/ 0 h 1692710"/>
              <a:gd name="connsiteX1" fmla="*/ 1746781 w 1746781"/>
              <a:gd name="connsiteY1" fmla="*/ 1692710 h 1692710"/>
              <a:gd name="connsiteX2" fmla="*/ 1746781 w 1746781"/>
              <a:gd name="connsiteY2" fmla="*/ 28297 h 1692710"/>
              <a:gd name="connsiteX3" fmla="*/ 0 w 1746781"/>
              <a:gd name="connsiteY3" fmla="*/ 0 h 1692710"/>
              <a:gd name="connsiteX0" fmla="*/ 0 w 1746781"/>
              <a:gd name="connsiteY0" fmla="*/ 0 h 1692710"/>
              <a:gd name="connsiteX1" fmla="*/ 1746781 w 1746781"/>
              <a:gd name="connsiteY1" fmla="*/ 1692710 h 1692710"/>
              <a:gd name="connsiteX2" fmla="*/ 1529805 w 1746781"/>
              <a:gd name="connsiteY2" fmla="*/ 377009 h 1692710"/>
              <a:gd name="connsiteX3" fmla="*/ 0 w 1746781"/>
              <a:gd name="connsiteY3" fmla="*/ 0 h 1692710"/>
              <a:gd name="connsiteX0" fmla="*/ 0 w 1746781"/>
              <a:gd name="connsiteY0" fmla="*/ 0 h 1692710"/>
              <a:gd name="connsiteX1" fmla="*/ 1746781 w 1746781"/>
              <a:gd name="connsiteY1" fmla="*/ 1692710 h 1692710"/>
              <a:gd name="connsiteX2" fmla="*/ 1746781 w 1746781"/>
              <a:gd name="connsiteY2" fmla="*/ 12799 h 1692710"/>
              <a:gd name="connsiteX3" fmla="*/ 0 w 1746781"/>
              <a:gd name="connsiteY3" fmla="*/ 0 h 1692710"/>
              <a:gd name="connsiteX0" fmla="*/ 0 w 1754530"/>
              <a:gd name="connsiteY0" fmla="*/ 0 h 1692710"/>
              <a:gd name="connsiteX1" fmla="*/ 1754530 w 1754530"/>
              <a:gd name="connsiteY1" fmla="*/ 1692710 h 1692710"/>
              <a:gd name="connsiteX2" fmla="*/ 1754530 w 1754530"/>
              <a:gd name="connsiteY2" fmla="*/ 12799 h 1692710"/>
              <a:gd name="connsiteX3" fmla="*/ 0 w 1754530"/>
              <a:gd name="connsiteY3" fmla="*/ 0 h 1692710"/>
              <a:gd name="connsiteX0" fmla="*/ 0 w 1754530"/>
              <a:gd name="connsiteY0" fmla="*/ 0 h 1692710"/>
              <a:gd name="connsiteX1" fmla="*/ 1746781 w 1754530"/>
              <a:gd name="connsiteY1" fmla="*/ 1692710 h 1692710"/>
              <a:gd name="connsiteX2" fmla="*/ 1754530 w 1754530"/>
              <a:gd name="connsiteY2" fmla="*/ 12799 h 1692710"/>
              <a:gd name="connsiteX3" fmla="*/ 0 w 1754530"/>
              <a:gd name="connsiteY3" fmla="*/ 0 h 1692710"/>
              <a:gd name="connsiteX0" fmla="*/ 0 w 1741266"/>
              <a:gd name="connsiteY0" fmla="*/ 20361 h 1679911"/>
              <a:gd name="connsiteX1" fmla="*/ 1733517 w 1741266"/>
              <a:gd name="connsiteY1" fmla="*/ 1679911 h 1679911"/>
              <a:gd name="connsiteX2" fmla="*/ 1741266 w 1741266"/>
              <a:gd name="connsiteY2" fmla="*/ 0 h 1679911"/>
              <a:gd name="connsiteX3" fmla="*/ 0 w 1741266"/>
              <a:gd name="connsiteY3" fmla="*/ 20361 h 1679911"/>
              <a:gd name="connsiteX0" fmla="*/ 0 w 1741266"/>
              <a:gd name="connsiteY0" fmla="*/ 7097 h 1679911"/>
              <a:gd name="connsiteX1" fmla="*/ 1733517 w 1741266"/>
              <a:gd name="connsiteY1" fmla="*/ 1679911 h 1679911"/>
              <a:gd name="connsiteX2" fmla="*/ 1741266 w 1741266"/>
              <a:gd name="connsiteY2" fmla="*/ 0 h 1679911"/>
              <a:gd name="connsiteX3" fmla="*/ 0 w 1741266"/>
              <a:gd name="connsiteY3" fmla="*/ 7097 h 1679911"/>
            </a:gdLst>
            <a:ahLst/>
            <a:cxnLst>
              <a:cxn ang="0">
                <a:pos x="connsiteX0" y="connsiteY0"/>
              </a:cxn>
              <a:cxn ang="0">
                <a:pos x="connsiteX1" y="connsiteY1"/>
              </a:cxn>
              <a:cxn ang="0">
                <a:pos x="connsiteX2" y="connsiteY2"/>
              </a:cxn>
              <a:cxn ang="0">
                <a:pos x="connsiteX3" y="connsiteY3"/>
              </a:cxn>
            </a:cxnLst>
            <a:rect l="l" t="t" r="r" b="b"/>
            <a:pathLst>
              <a:path w="1741266" h="1679911">
                <a:moveTo>
                  <a:pt x="0" y="7097"/>
                </a:moveTo>
                <a:lnTo>
                  <a:pt x="1733517" y="1679911"/>
                </a:lnTo>
                <a:lnTo>
                  <a:pt x="1741266" y="0"/>
                </a:lnTo>
                <a:lnTo>
                  <a:pt x="0" y="7097"/>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7" name="Picture 6">
            <a:extLst>
              <a:ext uri="{FF2B5EF4-FFF2-40B4-BE49-F238E27FC236}">
                <a16:creationId xmlns:a16="http://schemas.microsoft.com/office/drawing/2014/main" id="{34DB6B91-9EF6-74B7-76DC-819596B07082}"/>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l="-1" r="-1905"/>
          <a:stretch/>
        </p:blipFill>
        <p:spPr>
          <a:xfrm>
            <a:off x="53963" y="6648157"/>
            <a:ext cx="161022" cy="169085"/>
          </a:xfrm>
          <a:prstGeom prst="rect">
            <a:avLst/>
          </a:prstGeom>
        </p:spPr>
      </p:pic>
      <p:sp>
        <p:nvSpPr>
          <p:cNvPr id="8" name="TextBox 7">
            <a:extLst>
              <a:ext uri="{FF2B5EF4-FFF2-40B4-BE49-F238E27FC236}">
                <a16:creationId xmlns:a16="http://schemas.microsoft.com/office/drawing/2014/main" id="{72E39BEF-11E6-0C5A-0027-DF4143054578}"/>
              </a:ext>
            </a:extLst>
          </p:cNvPr>
          <p:cNvSpPr txBox="1"/>
          <p:nvPr userDrawn="1"/>
        </p:nvSpPr>
        <p:spPr>
          <a:xfrm>
            <a:off x="333443" y="6702707"/>
            <a:ext cx="7543800" cy="84639"/>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550" b="0" i="0" u="none" strike="noStrike" kern="1200" cap="none" spc="0" normalizeH="0" baseline="0" noProof="0" dirty="0">
                <a:ln>
                  <a:noFill/>
                </a:ln>
                <a:solidFill>
                  <a:schemeClr val="tx1">
                    <a:lumMod val="50000"/>
                  </a:schemeClr>
                </a:solidFill>
                <a:effectLst/>
                <a:uLnTx/>
                <a:uFillTx/>
                <a:latin typeface="Arial"/>
                <a:ea typeface="+mn-ea"/>
                <a:cs typeface="Arial" panose="020B0604020202020204" pitchFamily="34" charset="0"/>
              </a:rPr>
              <a:t>This document is </a:t>
            </a:r>
            <a:r>
              <a:rPr kumimoji="0" lang="en-US" sz="550" b="0" i="0" u="sng" strike="noStrike" kern="1200" cap="none" spc="0" normalizeH="0" baseline="0" noProof="0" dirty="0">
                <a:ln>
                  <a:noFill/>
                </a:ln>
                <a:solidFill>
                  <a:schemeClr val="tx1">
                    <a:lumMod val="50000"/>
                  </a:schemeClr>
                </a:solidFill>
                <a:effectLst/>
                <a:uLnTx/>
                <a:uFillTx/>
                <a:latin typeface="Arial"/>
                <a:ea typeface="+mn-ea"/>
                <a:cs typeface="Arial" panose="020B0604020202020204" pitchFamily="34" charset="0"/>
              </a:rPr>
              <a:t>not</a:t>
            </a:r>
            <a:r>
              <a:rPr kumimoji="0" lang="en-US" sz="550" b="0" i="0" u="none" strike="noStrike" kern="1200" cap="none" spc="0" normalizeH="0" baseline="0" noProof="0" dirty="0">
                <a:ln>
                  <a:noFill/>
                </a:ln>
                <a:solidFill>
                  <a:schemeClr val="tx1">
                    <a:lumMod val="50000"/>
                  </a:schemeClr>
                </a:solidFill>
                <a:effectLst/>
                <a:uLnTx/>
                <a:uFillTx/>
                <a:latin typeface="Arial"/>
                <a:ea typeface="+mn-ea"/>
                <a:cs typeface="Arial" panose="020B0604020202020204" pitchFamily="34" charset="0"/>
              </a:rPr>
              <a:t> a public record and its content should not be reprinted in any other document. Ohio Revised Code 149.43(A)(1)(bb) and 187.04(C)(1) and (2)</a:t>
            </a:r>
          </a:p>
        </p:txBody>
      </p:sp>
      <p:sp>
        <p:nvSpPr>
          <p:cNvPr id="9" name="Title 1">
            <a:extLst>
              <a:ext uri="{FF2B5EF4-FFF2-40B4-BE49-F238E27FC236}">
                <a16:creationId xmlns:a16="http://schemas.microsoft.com/office/drawing/2014/main" id="{8F7C7993-930E-0685-D4C2-00C3C7824CD1}"/>
              </a:ext>
            </a:extLst>
          </p:cNvPr>
          <p:cNvSpPr>
            <a:spLocks noGrp="1"/>
          </p:cNvSpPr>
          <p:nvPr>
            <p:ph type="title" hasCustomPrompt="1"/>
          </p:nvPr>
        </p:nvSpPr>
        <p:spPr>
          <a:xfrm>
            <a:off x="1044849" y="809362"/>
            <a:ext cx="7115648" cy="2619638"/>
          </a:xfrm>
        </p:spPr>
        <p:txBody>
          <a:bodyPr anchor="t">
            <a:noAutofit/>
          </a:bodyPr>
          <a:lstStyle>
            <a:lvl1pPr>
              <a:lnSpc>
                <a:spcPts val="5680"/>
              </a:lnSpc>
              <a:defRPr sz="5400">
                <a:solidFill>
                  <a:schemeClr val="bg1"/>
                </a:solidFill>
              </a:defRPr>
            </a:lvl1pPr>
          </a:lstStyle>
          <a:p>
            <a:r>
              <a:rPr lang="en-US" dirty="0"/>
              <a:t>Section Title</a:t>
            </a:r>
          </a:p>
        </p:txBody>
      </p:sp>
      <p:pic>
        <p:nvPicPr>
          <p:cNvPr id="35" name="Picture 34" descr="Logo&#10;&#10;Description automatically generated">
            <a:extLst>
              <a:ext uri="{FF2B5EF4-FFF2-40B4-BE49-F238E27FC236}">
                <a16:creationId xmlns:a16="http://schemas.microsoft.com/office/drawing/2014/main" id="{CA9C73F9-47A2-B510-842C-AAD01E9DA8F0}"/>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3834765" y="4625868"/>
            <a:ext cx="1296035" cy="1368028"/>
          </a:xfrm>
          <a:prstGeom prst="rect">
            <a:avLst/>
          </a:prstGeom>
        </p:spPr>
      </p:pic>
      <p:grpSp>
        <p:nvGrpSpPr>
          <p:cNvPr id="36" name="Group 35">
            <a:extLst>
              <a:ext uri="{FF2B5EF4-FFF2-40B4-BE49-F238E27FC236}">
                <a16:creationId xmlns:a16="http://schemas.microsoft.com/office/drawing/2014/main" id="{329339D8-634A-7175-5E04-B35A86440F1C}"/>
              </a:ext>
            </a:extLst>
          </p:cNvPr>
          <p:cNvGrpSpPr/>
          <p:nvPr userDrawn="1"/>
        </p:nvGrpSpPr>
        <p:grpSpPr>
          <a:xfrm>
            <a:off x="1044849" y="4609406"/>
            <a:ext cx="2426947" cy="1599280"/>
            <a:chOff x="940396" y="4573691"/>
            <a:chExt cx="2542370" cy="1675338"/>
          </a:xfrm>
        </p:grpSpPr>
        <p:pic>
          <p:nvPicPr>
            <p:cNvPr id="37" name="Picture 36" descr="Logo&#10;&#10;Description automatically generated">
              <a:extLst>
                <a:ext uri="{FF2B5EF4-FFF2-40B4-BE49-F238E27FC236}">
                  <a16:creationId xmlns:a16="http://schemas.microsoft.com/office/drawing/2014/main" id="{E0AFBB0D-A9D0-9E6D-F201-2A83A5DDE1B7}"/>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940396" y="5828300"/>
              <a:ext cx="2491753" cy="420729"/>
            </a:xfrm>
            <a:prstGeom prst="rect">
              <a:avLst/>
            </a:prstGeom>
          </p:spPr>
        </p:pic>
        <p:pic>
          <p:nvPicPr>
            <p:cNvPr id="38" name="Picture 37" descr="Logo, icon, company name&#10;&#10;Description automatically generated">
              <a:extLst>
                <a:ext uri="{FF2B5EF4-FFF2-40B4-BE49-F238E27FC236}">
                  <a16:creationId xmlns:a16="http://schemas.microsoft.com/office/drawing/2014/main" id="{91D4B6CF-7DA3-79C5-CE0A-ED759866710F}"/>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40396" y="4573691"/>
              <a:ext cx="2542370" cy="1254609"/>
            </a:xfrm>
            <a:prstGeom prst="rect">
              <a:avLst/>
            </a:prstGeom>
          </p:spPr>
        </p:pic>
      </p:grpSp>
      <p:sp>
        <p:nvSpPr>
          <p:cNvPr id="10" name="Slide Number Placeholder 3">
            <a:extLst>
              <a:ext uri="{FF2B5EF4-FFF2-40B4-BE49-F238E27FC236}">
                <a16:creationId xmlns:a16="http://schemas.microsoft.com/office/drawing/2014/main" id="{64C85A87-1D08-EE31-0A83-AA3037C02C14}"/>
              </a:ext>
            </a:extLst>
          </p:cNvPr>
          <p:cNvSpPr txBox="1">
            <a:spLocks/>
          </p:cNvSpPr>
          <p:nvPr userDrawn="1"/>
        </p:nvSpPr>
        <p:spPr>
          <a:xfrm>
            <a:off x="11659838" y="6702014"/>
            <a:ext cx="532161" cy="145424"/>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9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661BA67-2496-BC42-B2D2-763B605DA9A7}" type="slidenum">
              <a:rPr lang="en-US" sz="800" b="1" smtClean="0"/>
              <a:pPr>
                <a:defRPr/>
              </a:pPr>
              <a:t>‹#›</a:t>
            </a:fld>
            <a:endParaRPr lang="en-US" sz="800" b="1" dirty="0"/>
          </a:p>
        </p:txBody>
      </p:sp>
    </p:spTree>
    <p:extLst>
      <p:ext uri="{BB962C8B-B14F-4D97-AF65-F5344CB8AC3E}">
        <p14:creationId xmlns:p14="http://schemas.microsoft.com/office/powerpoint/2010/main" val="24932744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Content Drk BG 2">
    <p:bg>
      <p:bgPr>
        <a:solidFill>
          <a:schemeClr val="bg1"/>
        </a:solidFill>
        <a:effectLst/>
      </p:bgPr>
    </p:bg>
    <p:spTree>
      <p:nvGrpSpPr>
        <p:cNvPr id="1" name=""/>
        <p:cNvGrpSpPr/>
        <p:nvPr/>
      </p:nvGrpSpPr>
      <p:grpSpPr>
        <a:xfrm>
          <a:off x="0" y="0"/>
          <a:ext cx="0" cy="0"/>
          <a:chOff x="0" y="0"/>
          <a:chExt cx="0" cy="0"/>
        </a:xfrm>
      </p:grpSpPr>
      <p:pic>
        <p:nvPicPr>
          <p:cNvPr id="2" name="Picture 1" descr="A blue background with a white center&#10;&#10;Description automatically generated">
            <a:extLst>
              <a:ext uri="{FF2B5EF4-FFF2-40B4-BE49-F238E27FC236}">
                <a16:creationId xmlns:a16="http://schemas.microsoft.com/office/drawing/2014/main" id="{6E438275-987F-27F6-3923-6E657DCCFD48}"/>
              </a:ext>
            </a:extLst>
          </p:cNvPr>
          <p:cNvPicPr>
            <a:picLocks noChangeAspect="1"/>
          </p:cNvPicPr>
          <p:nvPr userDrawn="1"/>
        </p:nvPicPr>
        <p:blipFill>
          <a:blip r:embed="rId2"/>
          <a:stretch>
            <a:fillRect/>
          </a:stretch>
        </p:blipFill>
        <p:spPr>
          <a:xfrm>
            <a:off x="268948" y="223521"/>
            <a:ext cx="11679212" cy="6408532"/>
          </a:xfrm>
          <a:prstGeom prst="rect">
            <a:avLst/>
          </a:prstGeom>
        </p:spPr>
      </p:pic>
      <p:grpSp>
        <p:nvGrpSpPr>
          <p:cNvPr id="5" name="Group 4">
            <a:extLst>
              <a:ext uri="{FF2B5EF4-FFF2-40B4-BE49-F238E27FC236}">
                <a16:creationId xmlns:a16="http://schemas.microsoft.com/office/drawing/2014/main" id="{753A8B38-D932-4CB7-F74D-8D2EE09062B1}"/>
              </a:ext>
            </a:extLst>
          </p:cNvPr>
          <p:cNvGrpSpPr/>
          <p:nvPr userDrawn="1"/>
        </p:nvGrpSpPr>
        <p:grpSpPr>
          <a:xfrm>
            <a:off x="8899470" y="-1628"/>
            <a:ext cx="3307015" cy="6879093"/>
            <a:chOff x="8899470" y="-1628"/>
            <a:chExt cx="3307015" cy="6879093"/>
          </a:xfrm>
        </p:grpSpPr>
        <p:sp>
          <p:nvSpPr>
            <p:cNvPr id="6" name="Freeform 5">
              <a:extLst>
                <a:ext uri="{FF2B5EF4-FFF2-40B4-BE49-F238E27FC236}">
                  <a16:creationId xmlns:a16="http://schemas.microsoft.com/office/drawing/2014/main" id="{B7239EA2-ABC6-5E15-986E-AEFA5D074851}"/>
                </a:ext>
              </a:extLst>
            </p:cNvPr>
            <p:cNvSpPr/>
            <p:nvPr/>
          </p:nvSpPr>
          <p:spPr>
            <a:xfrm>
              <a:off x="10417136" y="-1628"/>
              <a:ext cx="1786438" cy="1819796"/>
            </a:xfrm>
            <a:custGeom>
              <a:avLst/>
              <a:gdLst>
                <a:gd name="connsiteX0" fmla="*/ 0 w 1715784"/>
                <a:gd name="connsiteY0" fmla="*/ 0 h 1684961"/>
                <a:gd name="connsiteX1" fmla="*/ 1715784 w 1715784"/>
                <a:gd name="connsiteY1" fmla="*/ 1684961 h 1684961"/>
                <a:gd name="connsiteX2" fmla="*/ 1715784 w 1715784"/>
                <a:gd name="connsiteY2" fmla="*/ 20548 h 1684961"/>
                <a:gd name="connsiteX3" fmla="*/ 0 w 1715784"/>
                <a:gd name="connsiteY3" fmla="*/ 0 h 1684961"/>
                <a:gd name="connsiteX0" fmla="*/ 0 w 1746781"/>
                <a:gd name="connsiteY0" fmla="*/ 0 h 1692710"/>
                <a:gd name="connsiteX1" fmla="*/ 1746781 w 1746781"/>
                <a:gd name="connsiteY1" fmla="*/ 1692710 h 1692710"/>
                <a:gd name="connsiteX2" fmla="*/ 1746781 w 1746781"/>
                <a:gd name="connsiteY2" fmla="*/ 28297 h 1692710"/>
                <a:gd name="connsiteX3" fmla="*/ 0 w 1746781"/>
                <a:gd name="connsiteY3" fmla="*/ 0 h 1692710"/>
                <a:gd name="connsiteX0" fmla="*/ 0 w 1746781"/>
                <a:gd name="connsiteY0" fmla="*/ 0 h 1692710"/>
                <a:gd name="connsiteX1" fmla="*/ 1746781 w 1746781"/>
                <a:gd name="connsiteY1" fmla="*/ 1692710 h 1692710"/>
                <a:gd name="connsiteX2" fmla="*/ 1529805 w 1746781"/>
                <a:gd name="connsiteY2" fmla="*/ 377009 h 1692710"/>
                <a:gd name="connsiteX3" fmla="*/ 0 w 1746781"/>
                <a:gd name="connsiteY3" fmla="*/ 0 h 1692710"/>
                <a:gd name="connsiteX0" fmla="*/ 0 w 1746781"/>
                <a:gd name="connsiteY0" fmla="*/ 0 h 1692710"/>
                <a:gd name="connsiteX1" fmla="*/ 1746781 w 1746781"/>
                <a:gd name="connsiteY1" fmla="*/ 1692710 h 1692710"/>
                <a:gd name="connsiteX2" fmla="*/ 1746781 w 1746781"/>
                <a:gd name="connsiteY2" fmla="*/ 12799 h 1692710"/>
                <a:gd name="connsiteX3" fmla="*/ 0 w 1746781"/>
                <a:gd name="connsiteY3" fmla="*/ 0 h 1692710"/>
                <a:gd name="connsiteX0" fmla="*/ 0 w 1754530"/>
                <a:gd name="connsiteY0" fmla="*/ 0 h 1692710"/>
                <a:gd name="connsiteX1" fmla="*/ 1754530 w 1754530"/>
                <a:gd name="connsiteY1" fmla="*/ 1692710 h 1692710"/>
                <a:gd name="connsiteX2" fmla="*/ 1754530 w 1754530"/>
                <a:gd name="connsiteY2" fmla="*/ 12799 h 1692710"/>
                <a:gd name="connsiteX3" fmla="*/ 0 w 1754530"/>
                <a:gd name="connsiteY3" fmla="*/ 0 h 1692710"/>
                <a:gd name="connsiteX0" fmla="*/ 0 w 1754530"/>
                <a:gd name="connsiteY0" fmla="*/ 0 h 1692710"/>
                <a:gd name="connsiteX1" fmla="*/ 1746781 w 1754530"/>
                <a:gd name="connsiteY1" fmla="*/ 1692710 h 1692710"/>
                <a:gd name="connsiteX2" fmla="*/ 1754530 w 1754530"/>
                <a:gd name="connsiteY2" fmla="*/ 12799 h 1692710"/>
                <a:gd name="connsiteX3" fmla="*/ 0 w 1754530"/>
                <a:gd name="connsiteY3" fmla="*/ 0 h 1692710"/>
                <a:gd name="connsiteX0" fmla="*/ 0 w 1729151"/>
                <a:gd name="connsiteY0" fmla="*/ 0 h 1680603"/>
                <a:gd name="connsiteX1" fmla="*/ 1721402 w 1729151"/>
                <a:gd name="connsiteY1" fmla="*/ 1680603 h 1680603"/>
                <a:gd name="connsiteX2" fmla="*/ 1729151 w 1729151"/>
                <a:gd name="connsiteY2" fmla="*/ 692 h 1680603"/>
                <a:gd name="connsiteX3" fmla="*/ 0 w 1729151"/>
                <a:gd name="connsiteY3" fmla="*/ 0 h 1680603"/>
              </a:gdLst>
              <a:ahLst/>
              <a:cxnLst>
                <a:cxn ang="0">
                  <a:pos x="connsiteX0" y="connsiteY0"/>
                </a:cxn>
                <a:cxn ang="0">
                  <a:pos x="connsiteX1" y="connsiteY1"/>
                </a:cxn>
                <a:cxn ang="0">
                  <a:pos x="connsiteX2" y="connsiteY2"/>
                </a:cxn>
                <a:cxn ang="0">
                  <a:pos x="connsiteX3" y="connsiteY3"/>
                </a:cxn>
              </a:cxnLst>
              <a:rect l="l" t="t" r="r" b="b"/>
              <a:pathLst>
                <a:path w="1729151" h="1680603">
                  <a:moveTo>
                    <a:pt x="0" y="0"/>
                  </a:moveTo>
                  <a:lnTo>
                    <a:pt x="1721402" y="1680603"/>
                  </a:lnTo>
                  <a:lnTo>
                    <a:pt x="1729151" y="692"/>
                  </a:lnTo>
                  <a:lnTo>
                    <a:pt x="0" y="0"/>
                  </a:lnTo>
                  <a:close/>
                </a:path>
              </a:pathLst>
            </a:custGeom>
            <a:solidFill>
              <a:schemeClr val="accent1">
                <a:alpha val="4010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6">
              <a:extLst>
                <a:ext uri="{FF2B5EF4-FFF2-40B4-BE49-F238E27FC236}">
                  <a16:creationId xmlns:a16="http://schemas.microsoft.com/office/drawing/2014/main" id="{49EE8672-733F-2A63-2715-C8B92B01DFCD}"/>
                </a:ext>
              </a:extLst>
            </p:cNvPr>
            <p:cNvSpPr/>
            <p:nvPr userDrawn="1"/>
          </p:nvSpPr>
          <p:spPr>
            <a:xfrm rot="5400000">
              <a:off x="8828746" y="3499726"/>
              <a:ext cx="3448463" cy="3307015"/>
            </a:xfrm>
            <a:custGeom>
              <a:avLst/>
              <a:gdLst>
                <a:gd name="connsiteX0" fmla="*/ 0 w 1715784"/>
                <a:gd name="connsiteY0" fmla="*/ 0 h 1684961"/>
                <a:gd name="connsiteX1" fmla="*/ 1715784 w 1715784"/>
                <a:gd name="connsiteY1" fmla="*/ 1684961 h 1684961"/>
                <a:gd name="connsiteX2" fmla="*/ 1715784 w 1715784"/>
                <a:gd name="connsiteY2" fmla="*/ 20548 h 1684961"/>
                <a:gd name="connsiteX3" fmla="*/ 0 w 1715784"/>
                <a:gd name="connsiteY3" fmla="*/ 0 h 1684961"/>
                <a:gd name="connsiteX0" fmla="*/ 0 w 1746781"/>
                <a:gd name="connsiteY0" fmla="*/ 0 h 1692710"/>
                <a:gd name="connsiteX1" fmla="*/ 1746781 w 1746781"/>
                <a:gd name="connsiteY1" fmla="*/ 1692710 h 1692710"/>
                <a:gd name="connsiteX2" fmla="*/ 1746781 w 1746781"/>
                <a:gd name="connsiteY2" fmla="*/ 28297 h 1692710"/>
                <a:gd name="connsiteX3" fmla="*/ 0 w 1746781"/>
                <a:gd name="connsiteY3" fmla="*/ 0 h 1692710"/>
                <a:gd name="connsiteX0" fmla="*/ 0 w 1746781"/>
                <a:gd name="connsiteY0" fmla="*/ 0 h 1692710"/>
                <a:gd name="connsiteX1" fmla="*/ 1746781 w 1746781"/>
                <a:gd name="connsiteY1" fmla="*/ 1692710 h 1692710"/>
                <a:gd name="connsiteX2" fmla="*/ 1529805 w 1746781"/>
                <a:gd name="connsiteY2" fmla="*/ 377009 h 1692710"/>
                <a:gd name="connsiteX3" fmla="*/ 0 w 1746781"/>
                <a:gd name="connsiteY3" fmla="*/ 0 h 1692710"/>
                <a:gd name="connsiteX0" fmla="*/ 0 w 1746781"/>
                <a:gd name="connsiteY0" fmla="*/ 0 h 1692710"/>
                <a:gd name="connsiteX1" fmla="*/ 1746781 w 1746781"/>
                <a:gd name="connsiteY1" fmla="*/ 1692710 h 1692710"/>
                <a:gd name="connsiteX2" fmla="*/ 1746781 w 1746781"/>
                <a:gd name="connsiteY2" fmla="*/ 12799 h 1692710"/>
                <a:gd name="connsiteX3" fmla="*/ 0 w 1746781"/>
                <a:gd name="connsiteY3" fmla="*/ 0 h 1692710"/>
                <a:gd name="connsiteX0" fmla="*/ 0 w 1754530"/>
                <a:gd name="connsiteY0" fmla="*/ 0 h 1692710"/>
                <a:gd name="connsiteX1" fmla="*/ 1754530 w 1754530"/>
                <a:gd name="connsiteY1" fmla="*/ 1692710 h 1692710"/>
                <a:gd name="connsiteX2" fmla="*/ 1754530 w 1754530"/>
                <a:gd name="connsiteY2" fmla="*/ 12799 h 1692710"/>
                <a:gd name="connsiteX3" fmla="*/ 0 w 1754530"/>
                <a:gd name="connsiteY3" fmla="*/ 0 h 1692710"/>
                <a:gd name="connsiteX0" fmla="*/ 0 w 1754530"/>
                <a:gd name="connsiteY0" fmla="*/ 0 h 1692710"/>
                <a:gd name="connsiteX1" fmla="*/ 1746781 w 1754530"/>
                <a:gd name="connsiteY1" fmla="*/ 1692710 h 1692710"/>
                <a:gd name="connsiteX2" fmla="*/ 1754530 w 1754530"/>
                <a:gd name="connsiteY2" fmla="*/ 12799 h 1692710"/>
                <a:gd name="connsiteX3" fmla="*/ 0 w 1754530"/>
                <a:gd name="connsiteY3" fmla="*/ 0 h 1692710"/>
                <a:gd name="connsiteX0" fmla="*/ 0 w 1754529"/>
                <a:gd name="connsiteY0" fmla="*/ 1269 h 1679911"/>
                <a:gd name="connsiteX1" fmla="*/ 1746780 w 1754529"/>
                <a:gd name="connsiteY1" fmla="*/ 1679911 h 1679911"/>
                <a:gd name="connsiteX2" fmla="*/ 1754529 w 1754529"/>
                <a:gd name="connsiteY2" fmla="*/ 0 h 1679911"/>
                <a:gd name="connsiteX3" fmla="*/ 0 w 1754529"/>
                <a:gd name="connsiteY3" fmla="*/ 1269 h 1679911"/>
                <a:gd name="connsiteX0" fmla="*/ 0 w 1751764"/>
                <a:gd name="connsiteY0" fmla="*/ 4033 h 1679911"/>
                <a:gd name="connsiteX1" fmla="*/ 1744015 w 1751764"/>
                <a:gd name="connsiteY1" fmla="*/ 1679911 h 1679911"/>
                <a:gd name="connsiteX2" fmla="*/ 1751764 w 1751764"/>
                <a:gd name="connsiteY2" fmla="*/ 0 h 1679911"/>
                <a:gd name="connsiteX3" fmla="*/ 0 w 1751764"/>
                <a:gd name="connsiteY3" fmla="*/ 4033 h 1679911"/>
              </a:gdLst>
              <a:ahLst/>
              <a:cxnLst>
                <a:cxn ang="0">
                  <a:pos x="connsiteX0" y="connsiteY0"/>
                </a:cxn>
                <a:cxn ang="0">
                  <a:pos x="connsiteX1" y="connsiteY1"/>
                </a:cxn>
                <a:cxn ang="0">
                  <a:pos x="connsiteX2" y="connsiteY2"/>
                </a:cxn>
                <a:cxn ang="0">
                  <a:pos x="connsiteX3" y="connsiteY3"/>
                </a:cxn>
              </a:cxnLst>
              <a:rect l="l" t="t" r="r" b="b"/>
              <a:pathLst>
                <a:path w="1751764" h="1679911">
                  <a:moveTo>
                    <a:pt x="0" y="4033"/>
                  </a:moveTo>
                  <a:lnTo>
                    <a:pt x="1744015" y="1679911"/>
                  </a:lnTo>
                  <a:lnTo>
                    <a:pt x="1751764" y="0"/>
                  </a:lnTo>
                  <a:lnTo>
                    <a:pt x="0" y="4033"/>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 name="Picture 9">
            <a:extLst>
              <a:ext uri="{FF2B5EF4-FFF2-40B4-BE49-F238E27FC236}">
                <a16:creationId xmlns:a16="http://schemas.microsoft.com/office/drawing/2014/main" id="{708DA195-9FA9-FEAD-E824-9C5AC193286B}"/>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1" r="-1905"/>
          <a:stretch/>
        </p:blipFill>
        <p:spPr>
          <a:xfrm>
            <a:off x="53963" y="6648157"/>
            <a:ext cx="161022" cy="169085"/>
          </a:xfrm>
          <a:prstGeom prst="rect">
            <a:avLst/>
          </a:prstGeom>
        </p:spPr>
      </p:pic>
      <p:sp>
        <p:nvSpPr>
          <p:cNvPr id="11" name="TextBox 10">
            <a:extLst>
              <a:ext uri="{FF2B5EF4-FFF2-40B4-BE49-F238E27FC236}">
                <a16:creationId xmlns:a16="http://schemas.microsoft.com/office/drawing/2014/main" id="{AB08DD6D-0828-9880-7E97-832608A72C42}"/>
              </a:ext>
            </a:extLst>
          </p:cNvPr>
          <p:cNvSpPr txBox="1"/>
          <p:nvPr userDrawn="1"/>
        </p:nvSpPr>
        <p:spPr>
          <a:xfrm>
            <a:off x="333443" y="6702707"/>
            <a:ext cx="7543800" cy="84639"/>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550" b="0" i="0" u="none" strike="noStrike" kern="1200" cap="none" spc="0" normalizeH="0" baseline="0" noProof="0" dirty="0">
                <a:ln>
                  <a:noFill/>
                </a:ln>
                <a:solidFill>
                  <a:schemeClr val="tx1">
                    <a:lumMod val="50000"/>
                  </a:schemeClr>
                </a:solidFill>
                <a:effectLst/>
                <a:uLnTx/>
                <a:uFillTx/>
                <a:latin typeface="Arial"/>
                <a:ea typeface="+mn-ea"/>
                <a:cs typeface="Arial" panose="020B0604020202020204" pitchFamily="34" charset="0"/>
              </a:rPr>
              <a:t>This document is </a:t>
            </a:r>
            <a:r>
              <a:rPr kumimoji="0" lang="en-US" sz="550" b="0" i="0" u="sng" strike="noStrike" kern="1200" cap="none" spc="0" normalizeH="0" baseline="0" noProof="0" dirty="0">
                <a:ln>
                  <a:noFill/>
                </a:ln>
                <a:solidFill>
                  <a:schemeClr val="tx1">
                    <a:lumMod val="50000"/>
                  </a:schemeClr>
                </a:solidFill>
                <a:effectLst/>
                <a:uLnTx/>
                <a:uFillTx/>
                <a:latin typeface="Arial"/>
                <a:ea typeface="+mn-ea"/>
                <a:cs typeface="Arial" panose="020B0604020202020204" pitchFamily="34" charset="0"/>
              </a:rPr>
              <a:t>not</a:t>
            </a:r>
            <a:r>
              <a:rPr kumimoji="0" lang="en-US" sz="550" b="0" i="0" u="none" strike="noStrike" kern="1200" cap="none" spc="0" normalizeH="0" baseline="0" noProof="0" dirty="0">
                <a:ln>
                  <a:noFill/>
                </a:ln>
                <a:solidFill>
                  <a:schemeClr val="tx1">
                    <a:lumMod val="50000"/>
                  </a:schemeClr>
                </a:solidFill>
                <a:effectLst/>
                <a:uLnTx/>
                <a:uFillTx/>
                <a:latin typeface="Arial"/>
                <a:ea typeface="+mn-ea"/>
                <a:cs typeface="Arial" panose="020B0604020202020204" pitchFamily="34" charset="0"/>
              </a:rPr>
              <a:t> a public record and its content should not be reprinted in any other document. Ohio Revised Code 149.43(A)(1)(bb) and 187.04(C)(1) and (2)</a:t>
            </a:r>
          </a:p>
        </p:txBody>
      </p:sp>
      <p:sp>
        <p:nvSpPr>
          <p:cNvPr id="12" name="Freeform 11">
            <a:extLst>
              <a:ext uri="{FF2B5EF4-FFF2-40B4-BE49-F238E27FC236}">
                <a16:creationId xmlns:a16="http://schemas.microsoft.com/office/drawing/2014/main" id="{6317DBD9-5909-7074-32BD-98E21469456D}"/>
              </a:ext>
            </a:extLst>
          </p:cNvPr>
          <p:cNvSpPr/>
          <p:nvPr userDrawn="1"/>
        </p:nvSpPr>
        <p:spPr>
          <a:xfrm>
            <a:off x="11450798" y="-4110"/>
            <a:ext cx="752777" cy="726252"/>
          </a:xfrm>
          <a:custGeom>
            <a:avLst/>
            <a:gdLst>
              <a:gd name="connsiteX0" fmla="*/ 0 w 1715784"/>
              <a:gd name="connsiteY0" fmla="*/ 0 h 1684961"/>
              <a:gd name="connsiteX1" fmla="*/ 1715784 w 1715784"/>
              <a:gd name="connsiteY1" fmla="*/ 1684961 h 1684961"/>
              <a:gd name="connsiteX2" fmla="*/ 1715784 w 1715784"/>
              <a:gd name="connsiteY2" fmla="*/ 20548 h 1684961"/>
              <a:gd name="connsiteX3" fmla="*/ 0 w 1715784"/>
              <a:gd name="connsiteY3" fmla="*/ 0 h 1684961"/>
              <a:gd name="connsiteX0" fmla="*/ 0 w 1746781"/>
              <a:gd name="connsiteY0" fmla="*/ 0 h 1692710"/>
              <a:gd name="connsiteX1" fmla="*/ 1746781 w 1746781"/>
              <a:gd name="connsiteY1" fmla="*/ 1692710 h 1692710"/>
              <a:gd name="connsiteX2" fmla="*/ 1746781 w 1746781"/>
              <a:gd name="connsiteY2" fmla="*/ 28297 h 1692710"/>
              <a:gd name="connsiteX3" fmla="*/ 0 w 1746781"/>
              <a:gd name="connsiteY3" fmla="*/ 0 h 1692710"/>
              <a:gd name="connsiteX0" fmla="*/ 0 w 1746781"/>
              <a:gd name="connsiteY0" fmla="*/ 0 h 1692710"/>
              <a:gd name="connsiteX1" fmla="*/ 1746781 w 1746781"/>
              <a:gd name="connsiteY1" fmla="*/ 1692710 h 1692710"/>
              <a:gd name="connsiteX2" fmla="*/ 1529805 w 1746781"/>
              <a:gd name="connsiteY2" fmla="*/ 377009 h 1692710"/>
              <a:gd name="connsiteX3" fmla="*/ 0 w 1746781"/>
              <a:gd name="connsiteY3" fmla="*/ 0 h 1692710"/>
              <a:gd name="connsiteX0" fmla="*/ 0 w 1746781"/>
              <a:gd name="connsiteY0" fmla="*/ 0 h 1692710"/>
              <a:gd name="connsiteX1" fmla="*/ 1746781 w 1746781"/>
              <a:gd name="connsiteY1" fmla="*/ 1692710 h 1692710"/>
              <a:gd name="connsiteX2" fmla="*/ 1746781 w 1746781"/>
              <a:gd name="connsiteY2" fmla="*/ 12799 h 1692710"/>
              <a:gd name="connsiteX3" fmla="*/ 0 w 1746781"/>
              <a:gd name="connsiteY3" fmla="*/ 0 h 1692710"/>
              <a:gd name="connsiteX0" fmla="*/ 0 w 1754530"/>
              <a:gd name="connsiteY0" fmla="*/ 0 h 1692710"/>
              <a:gd name="connsiteX1" fmla="*/ 1754530 w 1754530"/>
              <a:gd name="connsiteY1" fmla="*/ 1692710 h 1692710"/>
              <a:gd name="connsiteX2" fmla="*/ 1754530 w 1754530"/>
              <a:gd name="connsiteY2" fmla="*/ 12799 h 1692710"/>
              <a:gd name="connsiteX3" fmla="*/ 0 w 1754530"/>
              <a:gd name="connsiteY3" fmla="*/ 0 h 1692710"/>
              <a:gd name="connsiteX0" fmla="*/ 0 w 1754530"/>
              <a:gd name="connsiteY0" fmla="*/ 0 h 1692710"/>
              <a:gd name="connsiteX1" fmla="*/ 1746781 w 1754530"/>
              <a:gd name="connsiteY1" fmla="*/ 1692710 h 1692710"/>
              <a:gd name="connsiteX2" fmla="*/ 1754530 w 1754530"/>
              <a:gd name="connsiteY2" fmla="*/ 12799 h 1692710"/>
              <a:gd name="connsiteX3" fmla="*/ 0 w 1754530"/>
              <a:gd name="connsiteY3" fmla="*/ 0 h 1692710"/>
              <a:gd name="connsiteX0" fmla="*/ 0 w 1741266"/>
              <a:gd name="connsiteY0" fmla="*/ 20361 h 1679911"/>
              <a:gd name="connsiteX1" fmla="*/ 1733517 w 1741266"/>
              <a:gd name="connsiteY1" fmla="*/ 1679911 h 1679911"/>
              <a:gd name="connsiteX2" fmla="*/ 1741266 w 1741266"/>
              <a:gd name="connsiteY2" fmla="*/ 0 h 1679911"/>
              <a:gd name="connsiteX3" fmla="*/ 0 w 1741266"/>
              <a:gd name="connsiteY3" fmla="*/ 20361 h 1679911"/>
              <a:gd name="connsiteX0" fmla="*/ 0 w 1741266"/>
              <a:gd name="connsiteY0" fmla="*/ 7097 h 1679911"/>
              <a:gd name="connsiteX1" fmla="*/ 1733517 w 1741266"/>
              <a:gd name="connsiteY1" fmla="*/ 1679911 h 1679911"/>
              <a:gd name="connsiteX2" fmla="*/ 1741266 w 1741266"/>
              <a:gd name="connsiteY2" fmla="*/ 0 h 1679911"/>
              <a:gd name="connsiteX3" fmla="*/ 0 w 1741266"/>
              <a:gd name="connsiteY3" fmla="*/ 7097 h 1679911"/>
            </a:gdLst>
            <a:ahLst/>
            <a:cxnLst>
              <a:cxn ang="0">
                <a:pos x="connsiteX0" y="connsiteY0"/>
              </a:cxn>
              <a:cxn ang="0">
                <a:pos x="connsiteX1" y="connsiteY1"/>
              </a:cxn>
              <a:cxn ang="0">
                <a:pos x="connsiteX2" y="connsiteY2"/>
              </a:cxn>
              <a:cxn ang="0">
                <a:pos x="connsiteX3" y="connsiteY3"/>
              </a:cxn>
            </a:cxnLst>
            <a:rect l="l" t="t" r="r" b="b"/>
            <a:pathLst>
              <a:path w="1741266" h="1679911">
                <a:moveTo>
                  <a:pt x="0" y="7097"/>
                </a:moveTo>
                <a:lnTo>
                  <a:pt x="1733517" y="1679911"/>
                </a:lnTo>
                <a:lnTo>
                  <a:pt x="1741266" y="0"/>
                </a:lnTo>
                <a:lnTo>
                  <a:pt x="0" y="7097"/>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 name="Content Placeholder 4">
            <a:extLst>
              <a:ext uri="{FF2B5EF4-FFF2-40B4-BE49-F238E27FC236}">
                <a16:creationId xmlns:a16="http://schemas.microsoft.com/office/drawing/2014/main" id="{34AAFE6D-9F36-E987-EE90-9595CEB6FC27}"/>
              </a:ext>
            </a:extLst>
          </p:cNvPr>
          <p:cNvSpPr>
            <a:spLocks noGrp="1"/>
          </p:cNvSpPr>
          <p:nvPr>
            <p:ph sz="quarter" idx="11"/>
          </p:nvPr>
        </p:nvSpPr>
        <p:spPr>
          <a:xfrm>
            <a:off x="438913" y="1300028"/>
            <a:ext cx="11338559" cy="4883391"/>
          </a:xfrm>
          <a:prstGeom prst="rect">
            <a:avLst/>
          </a:prstGeom>
        </p:spPr>
        <p:txBody>
          <a:bodyPr anchor="t">
            <a:noAutofit/>
          </a:bodyPr>
          <a:lstStyle>
            <a:lvl1pPr>
              <a:lnSpc>
                <a:spcPct val="100000"/>
              </a:lnSpc>
              <a:buClr>
                <a:schemeClr val="accent1"/>
              </a:buClr>
              <a:buFont typeface="Arial" panose="020B0604020202020204" pitchFamily="34" charset="0"/>
              <a:buChar char="•"/>
              <a:defRPr sz="2400">
                <a:solidFill>
                  <a:schemeClr val="bg1"/>
                </a:solidFill>
              </a:defRPr>
            </a:lvl1pPr>
            <a:lvl2pPr>
              <a:lnSpc>
                <a:spcPct val="100000"/>
              </a:lnSpc>
              <a:buClr>
                <a:schemeClr val="accent1"/>
              </a:buClr>
              <a:buFont typeface="Arial" panose="020B0604020202020204" pitchFamily="34" charset="0"/>
              <a:buChar char="•"/>
              <a:defRPr sz="2000">
                <a:solidFill>
                  <a:schemeClr val="bg1"/>
                </a:solidFill>
              </a:defRPr>
            </a:lvl2pPr>
            <a:lvl3pPr>
              <a:lnSpc>
                <a:spcPct val="100000"/>
              </a:lnSpc>
              <a:buClr>
                <a:schemeClr val="accent1"/>
              </a:buClr>
              <a:buFont typeface="Arial" panose="020B0604020202020204" pitchFamily="34" charset="0"/>
              <a:buChar char="•"/>
              <a:defRPr sz="1800">
                <a:solidFill>
                  <a:schemeClr val="bg1"/>
                </a:solidFill>
              </a:defRPr>
            </a:lvl3pPr>
            <a:lvl4pPr>
              <a:lnSpc>
                <a:spcPct val="100000"/>
              </a:lnSpc>
              <a:buClr>
                <a:schemeClr val="accent1"/>
              </a:buClr>
              <a:buFont typeface="Arial" panose="020B0604020202020204" pitchFamily="34" charset="0"/>
              <a:buChar char="•"/>
              <a:defRPr sz="1600">
                <a:solidFill>
                  <a:schemeClr val="bg1"/>
                </a:solidFill>
              </a:defRPr>
            </a:lvl4pPr>
            <a:lvl5pPr>
              <a:buClr>
                <a:schemeClr val="accent1"/>
              </a:buClr>
              <a:buFont typeface="Arial" panose="020B0604020202020204" pitchFamily="34" charset="0"/>
              <a:buChar cha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Title 1">
            <a:extLst>
              <a:ext uri="{FF2B5EF4-FFF2-40B4-BE49-F238E27FC236}">
                <a16:creationId xmlns:a16="http://schemas.microsoft.com/office/drawing/2014/main" id="{2CE9FAAD-C932-0FED-8058-0E7820DCB2F3}"/>
              </a:ext>
            </a:extLst>
          </p:cNvPr>
          <p:cNvSpPr>
            <a:spLocks noGrp="1"/>
          </p:cNvSpPr>
          <p:nvPr>
            <p:ph type="title"/>
          </p:nvPr>
        </p:nvSpPr>
        <p:spPr>
          <a:xfrm>
            <a:off x="438912" y="426614"/>
            <a:ext cx="11338559" cy="726252"/>
          </a:xfrm>
        </p:spPr>
        <p:txBody>
          <a:bodyPr>
            <a:noAutofit/>
          </a:bodyPr>
          <a:lstStyle>
            <a:lvl1pPr>
              <a:defRPr sz="3200">
                <a:solidFill>
                  <a:schemeClr val="bg1"/>
                </a:solidFill>
              </a:defRPr>
            </a:lvl1pPr>
          </a:lstStyle>
          <a:p>
            <a:r>
              <a:rPr lang="en-US" dirty="0"/>
              <a:t>Click to edit Master title style</a:t>
            </a:r>
          </a:p>
        </p:txBody>
      </p:sp>
      <p:grpSp>
        <p:nvGrpSpPr>
          <p:cNvPr id="8" name="Group 7">
            <a:extLst>
              <a:ext uri="{FF2B5EF4-FFF2-40B4-BE49-F238E27FC236}">
                <a16:creationId xmlns:a16="http://schemas.microsoft.com/office/drawing/2014/main" id="{EC77498B-E1C1-2E16-73D6-6C783945D477}"/>
              </a:ext>
            </a:extLst>
          </p:cNvPr>
          <p:cNvGrpSpPr/>
          <p:nvPr userDrawn="1"/>
        </p:nvGrpSpPr>
        <p:grpSpPr>
          <a:xfrm>
            <a:off x="10199239" y="5422604"/>
            <a:ext cx="1801261" cy="1210123"/>
            <a:chOff x="462377" y="4514906"/>
            <a:chExt cx="2141926" cy="1438989"/>
          </a:xfrm>
        </p:grpSpPr>
        <p:sp>
          <p:nvSpPr>
            <p:cNvPr id="9" name="Oval 8">
              <a:extLst>
                <a:ext uri="{FF2B5EF4-FFF2-40B4-BE49-F238E27FC236}">
                  <a16:creationId xmlns:a16="http://schemas.microsoft.com/office/drawing/2014/main" id="{9ED18786-55B7-1605-8168-C37AAF434BF2}"/>
                </a:ext>
              </a:extLst>
            </p:cNvPr>
            <p:cNvSpPr/>
            <p:nvPr/>
          </p:nvSpPr>
          <p:spPr>
            <a:xfrm>
              <a:off x="940654" y="4514906"/>
              <a:ext cx="1162319" cy="11623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red circle on a black background&#10;&#10;Description automatically generated">
              <a:extLst>
                <a:ext uri="{FF2B5EF4-FFF2-40B4-BE49-F238E27FC236}">
                  <a16:creationId xmlns:a16="http://schemas.microsoft.com/office/drawing/2014/main" id="{FEE18670-24C0-DB78-8C2E-EB630A61221D}"/>
                </a:ext>
              </a:extLst>
            </p:cNvPr>
            <p:cNvPicPr>
              <a:picLocks noChangeAspect="1"/>
            </p:cNvPicPr>
            <p:nvPr/>
          </p:nvPicPr>
          <p:blipFill>
            <a:blip r:embed="rId4"/>
            <a:stretch>
              <a:fillRect/>
            </a:stretch>
          </p:blipFill>
          <p:spPr>
            <a:xfrm>
              <a:off x="462377" y="4583595"/>
              <a:ext cx="2141926" cy="1370300"/>
            </a:xfrm>
            <a:prstGeom prst="rect">
              <a:avLst/>
            </a:prstGeom>
          </p:spPr>
        </p:pic>
      </p:grpSp>
    </p:spTree>
    <p:extLst>
      <p:ext uri="{BB962C8B-B14F-4D97-AF65-F5344CB8AC3E}">
        <p14:creationId xmlns:p14="http://schemas.microsoft.com/office/powerpoint/2010/main" val="9909795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Slide 3">
    <p:bg>
      <p:bgPr>
        <a:solidFill>
          <a:schemeClr val="bg1"/>
        </a:solidFill>
        <a:effectLst/>
      </p:bgPr>
    </p:bg>
    <p:spTree>
      <p:nvGrpSpPr>
        <p:cNvPr id="1" name=""/>
        <p:cNvGrpSpPr/>
        <p:nvPr/>
      </p:nvGrpSpPr>
      <p:grpSpPr>
        <a:xfrm>
          <a:off x="0" y="0"/>
          <a:ext cx="0" cy="0"/>
          <a:chOff x="0" y="0"/>
          <a:chExt cx="0" cy="0"/>
        </a:xfrm>
      </p:grpSpPr>
      <p:sp>
        <p:nvSpPr>
          <p:cNvPr id="39" name="Freeform 38">
            <a:extLst>
              <a:ext uri="{FF2B5EF4-FFF2-40B4-BE49-F238E27FC236}">
                <a16:creationId xmlns:a16="http://schemas.microsoft.com/office/drawing/2014/main" id="{07E775FC-2B06-E33A-3061-E1980A265431}"/>
              </a:ext>
            </a:extLst>
          </p:cNvPr>
          <p:cNvSpPr/>
          <p:nvPr userDrawn="1"/>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5" fmla="*/ 234696 w 12192000"/>
              <a:gd name="connsiteY5" fmla="*/ 219456 h 6858000"/>
              <a:gd name="connsiteX6" fmla="*/ 234696 w 12192000"/>
              <a:gd name="connsiteY6" fmla="*/ 6620256 h 6858000"/>
              <a:gd name="connsiteX7" fmla="*/ 11957304 w 12192000"/>
              <a:gd name="connsiteY7" fmla="*/ 6620256 h 6858000"/>
              <a:gd name="connsiteX8" fmla="*/ 11957304 w 12192000"/>
              <a:gd name="connsiteY8" fmla="*/ 219456 h 6858000"/>
              <a:gd name="connsiteX9" fmla="*/ 234696 w 12192000"/>
              <a:gd name="connsiteY9" fmla="*/ 21945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0"/>
                </a:lnTo>
                <a:lnTo>
                  <a:pt x="12192000" y="6858000"/>
                </a:lnTo>
                <a:lnTo>
                  <a:pt x="0" y="6858000"/>
                </a:lnTo>
                <a:lnTo>
                  <a:pt x="0" y="0"/>
                </a:lnTo>
                <a:close/>
                <a:moveTo>
                  <a:pt x="234696" y="219456"/>
                </a:moveTo>
                <a:lnTo>
                  <a:pt x="234696" y="6620256"/>
                </a:lnTo>
                <a:lnTo>
                  <a:pt x="11957304" y="6620256"/>
                </a:lnTo>
                <a:lnTo>
                  <a:pt x="11957304" y="219456"/>
                </a:lnTo>
                <a:lnTo>
                  <a:pt x="234696" y="219456"/>
                </a:lnTo>
                <a:close/>
              </a:path>
            </a:pathLst>
          </a:custGeom>
          <a:solidFill>
            <a:schemeClr val="accent2"/>
          </a:solidFill>
          <a:ln w="1587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Rectangle 39">
            <a:extLst>
              <a:ext uri="{FF2B5EF4-FFF2-40B4-BE49-F238E27FC236}">
                <a16:creationId xmlns:a16="http://schemas.microsoft.com/office/drawing/2014/main" id="{15A7FE3C-8813-0C04-4841-B7E3E70709D7}"/>
              </a:ext>
            </a:extLst>
          </p:cNvPr>
          <p:cNvSpPr/>
          <p:nvPr userDrawn="1"/>
        </p:nvSpPr>
        <p:spPr>
          <a:xfrm>
            <a:off x="239222" y="218364"/>
            <a:ext cx="11716217" cy="641103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8F7C7993-930E-0685-D4C2-00C3C7824CD1}"/>
              </a:ext>
            </a:extLst>
          </p:cNvPr>
          <p:cNvSpPr>
            <a:spLocks noGrp="1"/>
          </p:cNvSpPr>
          <p:nvPr>
            <p:ph type="title" hasCustomPrompt="1"/>
          </p:nvPr>
        </p:nvSpPr>
        <p:spPr>
          <a:xfrm>
            <a:off x="1044849" y="1002992"/>
            <a:ext cx="7115648" cy="2619638"/>
          </a:xfrm>
        </p:spPr>
        <p:txBody>
          <a:bodyPr anchor="t">
            <a:noAutofit/>
          </a:bodyPr>
          <a:lstStyle>
            <a:lvl1pPr>
              <a:lnSpc>
                <a:spcPts val="5680"/>
              </a:lnSpc>
              <a:defRPr sz="5400">
                <a:solidFill>
                  <a:schemeClr val="accent2"/>
                </a:solidFill>
              </a:defRPr>
            </a:lvl1pPr>
          </a:lstStyle>
          <a:p>
            <a:r>
              <a:rPr lang="en-US" dirty="0"/>
              <a:t>Section Title</a:t>
            </a:r>
          </a:p>
        </p:txBody>
      </p:sp>
      <p:pic>
        <p:nvPicPr>
          <p:cNvPr id="25" name="Picture 24" descr="A picture containing curtain, furniture&#10;&#10;Description automatically generated">
            <a:extLst>
              <a:ext uri="{FF2B5EF4-FFF2-40B4-BE49-F238E27FC236}">
                <a16:creationId xmlns:a16="http://schemas.microsoft.com/office/drawing/2014/main" id="{5A83985B-2A27-1DDD-63AD-C59A41CA155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32490"/>
          <a:stretch/>
        </p:blipFill>
        <p:spPr>
          <a:xfrm>
            <a:off x="7325139" y="2260282"/>
            <a:ext cx="4433629" cy="4605787"/>
          </a:xfrm>
          <a:prstGeom prst="rect">
            <a:avLst/>
          </a:prstGeom>
        </p:spPr>
      </p:pic>
      <p:pic>
        <p:nvPicPr>
          <p:cNvPr id="7" name="Picture 6">
            <a:extLst>
              <a:ext uri="{FF2B5EF4-FFF2-40B4-BE49-F238E27FC236}">
                <a16:creationId xmlns:a16="http://schemas.microsoft.com/office/drawing/2014/main" id="{032F05F1-0474-DE3F-F85E-C3472D12AD68}"/>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1" r="-1905"/>
          <a:stretch/>
        </p:blipFill>
        <p:spPr>
          <a:xfrm>
            <a:off x="53963" y="6648157"/>
            <a:ext cx="161022" cy="169085"/>
          </a:xfrm>
          <a:prstGeom prst="rect">
            <a:avLst/>
          </a:prstGeom>
        </p:spPr>
      </p:pic>
      <p:sp>
        <p:nvSpPr>
          <p:cNvPr id="8" name="TextBox 7">
            <a:extLst>
              <a:ext uri="{FF2B5EF4-FFF2-40B4-BE49-F238E27FC236}">
                <a16:creationId xmlns:a16="http://schemas.microsoft.com/office/drawing/2014/main" id="{B1B4473C-FB80-E62E-8ED7-A79C5BD5B030}"/>
              </a:ext>
            </a:extLst>
          </p:cNvPr>
          <p:cNvSpPr txBox="1"/>
          <p:nvPr userDrawn="1"/>
        </p:nvSpPr>
        <p:spPr>
          <a:xfrm>
            <a:off x="293102" y="6702707"/>
            <a:ext cx="7543800" cy="84639"/>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550" b="0" i="0" u="none" strike="noStrike" kern="1200" cap="none" spc="0" normalizeH="0" baseline="0" noProof="0" dirty="0">
                <a:ln>
                  <a:noFill/>
                </a:ln>
                <a:solidFill>
                  <a:schemeClr val="bg1"/>
                </a:solidFill>
                <a:effectLst/>
                <a:uLnTx/>
                <a:uFillTx/>
                <a:latin typeface="Arial"/>
                <a:ea typeface="+mn-ea"/>
                <a:cs typeface="Arial" panose="020B0604020202020204" pitchFamily="34" charset="0"/>
              </a:rPr>
              <a:t>This document is </a:t>
            </a:r>
            <a:r>
              <a:rPr kumimoji="0" lang="en-US" sz="550" b="0" i="0" u="sng" strike="noStrike" kern="1200" cap="none" spc="0" normalizeH="0" baseline="0" noProof="0" dirty="0">
                <a:ln>
                  <a:noFill/>
                </a:ln>
                <a:solidFill>
                  <a:schemeClr val="bg1"/>
                </a:solidFill>
                <a:effectLst/>
                <a:uLnTx/>
                <a:uFillTx/>
                <a:latin typeface="Arial"/>
                <a:ea typeface="+mn-ea"/>
                <a:cs typeface="Arial" panose="020B0604020202020204" pitchFamily="34" charset="0"/>
              </a:rPr>
              <a:t>not</a:t>
            </a:r>
            <a:r>
              <a:rPr kumimoji="0" lang="en-US" sz="550" b="0" i="0" u="none" strike="noStrike" kern="1200" cap="none" spc="0" normalizeH="0" baseline="0" noProof="0" dirty="0">
                <a:ln>
                  <a:noFill/>
                </a:ln>
                <a:solidFill>
                  <a:schemeClr val="bg1"/>
                </a:solidFill>
                <a:effectLst/>
                <a:uLnTx/>
                <a:uFillTx/>
                <a:latin typeface="Arial"/>
                <a:ea typeface="+mn-ea"/>
                <a:cs typeface="Arial" panose="020B0604020202020204" pitchFamily="34" charset="0"/>
              </a:rPr>
              <a:t> a public record and its content should not be reprinted in any other document. Ohio Revised Code 149.43(A)(1)(bb) and 187.04(C)(1) and (2)</a:t>
            </a:r>
          </a:p>
        </p:txBody>
      </p:sp>
      <p:grpSp>
        <p:nvGrpSpPr>
          <p:cNvPr id="16" name="Group 15">
            <a:extLst>
              <a:ext uri="{FF2B5EF4-FFF2-40B4-BE49-F238E27FC236}">
                <a16:creationId xmlns:a16="http://schemas.microsoft.com/office/drawing/2014/main" id="{09AE8A42-20F5-EF78-46D6-6BA683B6CABB}"/>
              </a:ext>
            </a:extLst>
          </p:cNvPr>
          <p:cNvGrpSpPr/>
          <p:nvPr userDrawn="1"/>
        </p:nvGrpSpPr>
        <p:grpSpPr>
          <a:xfrm>
            <a:off x="8339960" y="-4111"/>
            <a:ext cx="3866526" cy="6881575"/>
            <a:chOff x="8339960" y="-4111"/>
            <a:chExt cx="3866526" cy="6881575"/>
          </a:xfrm>
        </p:grpSpPr>
        <p:sp>
          <p:nvSpPr>
            <p:cNvPr id="19" name="Freeform 18">
              <a:extLst>
                <a:ext uri="{FF2B5EF4-FFF2-40B4-BE49-F238E27FC236}">
                  <a16:creationId xmlns:a16="http://schemas.microsoft.com/office/drawing/2014/main" id="{54BA0196-FABA-703A-64D8-C06E984E3AEE}"/>
                </a:ext>
              </a:extLst>
            </p:cNvPr>
            <p:cNvSpPr/>
            <p:nvPr/>
          </p:nvSpPr>
          <p:spPr>
            <a:xfrm>
              <a:off x="8339960" y="-1630"/>
              <a:ext cx="3863616" cy="3935761"/>
            </a:xfrm>
            <a:custGeom>
              <a:avLst/>
              <a:gdLst>
                <a:gd name="connsiteX0" fmla="*/ 0 w 1715784"/>
                <a:gd name="connsiteY0" fmla="*/ 0 h 1684961"/>
                <a:gd name="connsiteX1" fmla="*/ 1715784 w 1715784"/>
                <a:gd name="connsiteY1" fmla="*/ 1684961 h 1684961"/>
                <a:gd name="connsiteX2" fmla="*/ 1715784 w 1715784"/>
                <a:gd name="connsiteY2" fmla="*/ 20548 h 1684961"/>
                <a:gd name="connsiteX3" fmla="*/ 0 w 1715784"/>
                <a:gd name="connsiteY3" fmla="*/ 0 h 1684961"/>
                <a:gd name="connsiteX0" fmla="*/ 0 w 1746781"/>
                <a:gd name="connsiteY0" fmla="*/ 0 h 1692710"/>
                <a:gd name="connsiteX1" fmla="*/ 1746781 w 1746781"/>
                <a:gd name="connsiteY1" fmla="*/ 1692710 h 1692710"/>
                <a:gd name="connsiteX2" fmla="*/ 1746781 w 1746781"/>
                <a:gd name="connsiteY2" fmla="*/ 28297 h 1692710"/>
                <a:gd name="connsiteX3" fmla="*/ 0 w 1746781"/>
                <a:gd name="connsiteY3" fmla="*/ 0 h 1692710"/>
                <a:gd name="connsiteX0" fmla="*/ 0 w 1746781"/>
                <a:gd name="connsiteY0" fmla="*/ 0 h 1692710"/>
                <a:gd name="connsiteX1" fmla="*/ 1746781 w 1746781"/>
                <a:gd name="connsiteY1" fmla="*/ 1692710 h 1692710"/>
                <a:gd name="connsiteX2" fmla="*/ 1529805 w 1746781"/>
                <a:gd name="connsiteY2" fmla="*/ 377009 h 1692710"/>
                <a:gd name="connsiteX3" fmla="*/ 0 w 1746781"/>
                <a:gd name="connsiteY3" fmla="*/ 0 h 1692710"/>
                <a:gd name="connsiteX0" fmla="*/ 0 w 1746781"/>
                <a:gd name="connsiteY0" fmla="*/ 0 h 1692710"/>
                <a:gd name="connsiteX1" fmla="*/ 1746781 w 1746781"/>
                <a:gd name="connsiteY1" fmla="*/ 1692710 h 1692710"/>
                <a:gd name="connsiteX2" fmla="*/ 1746781 w 1746781"/>
                <a:gd name="connsiteY2" fmla="*/ 12799 h 1692710"/>
                <a:gd name="connsiteX3" fmla="*/ 0 w 1746781"/>
                <a:gd name="connsiteY3" fmla="*/ 0 h 1692710"/>
                <a:gd name="connsiteX0" fmla="*/ 0 w 1754530"/>
                <a:gd name="connsiteY0" fmla="*/ 0 h 1692710"/>
                <a:gd name="connsiteX1" fmla="*/ 1754530 w 1754530"/>
                <a:gd name="connsiteY1" fmla="*/ 1692710 h 1692710"/>
                <a:gd name="connsiteX2" fmla="*/ 1754530 w 1754530"/>
                <a:gd name="connsiteY2" fmla="*/ 12799 h 1692710"/>
                <a:gd name="connsiteX3" fmla="*/ 0 w 1754530"/>
                <a:gd name="connsiteY3" fmla="*/ 0 h 1692710"/>
                <a:gd name="connsiteX0" fmla="*/ 0 w 1754530"/>
                <a:gd name="connsiteY0" fmla="*/ 0 h 1692710"/>
                <a:gd name="connsiteX1" fmla="*/ 1746781 w 1754530"/>
                <a:gd name="connsiteY1" fmla="*/ 1692710 h 1692710"/>
                <a:gd name="connsiteX2" fmla="*/ 1754530 w 1754530"/>
                <a:gd name="connsiteY2" fmla="*/ 12799 h 1692710"/>
                <a:gd name="connsiteX3" fmla="*/ 0 w 1754530"/>
                <a:gd name="connsiteY3" fmla="*/ 0 h 1692710"/>
                <a:gd name="connsiteX0" fmla="*/ 0 w 1729151"/>
                <a:gd name="connsiteY0" fmla="*/ 0 h 1680603"/>
                <a:gd name="connsiteX1" fmla="*/ 1721402 w 1729151"/>
                <a:gd name="connsiteY1" fmla="*/ 1680603 h 1680603"/>
                <a:gd name="connsiteX2" fmla="*/ 1729151 w 1729151"/>
                <a:gd name="connsiteY2" fmla="*/ 692 h 1680603"/>
                <a:gd name="connsiteX3" fmla="*/ 0 w 1729151"/>
                <a:gd name="connsiteY3" fmla="*/ 0 h 1680603"/>
              </a:gdLst>
              <a:ahLst/>
              <a:cxnLst>
                <a:cxn ang="0">
                  <a:pos x="connsiteX0" y="connsiteY0"/>
                </a:cxn>
                <a:cxn ang="0">
                  <a:pos x="connsiteX1" y="connsiteY1"/>
                </a:cxn>
                <a:cxn ang="0">
                  <a:pos x="connsiteX2" y="connsiteY2"/>
                </a:cxn>
                <a:cxn ang="0">
                  <a:pos x="connsiteX3" y="connsiteY3"/>
                </a:cxn>
              </a:cxnLst>
              <a:rect l="l" t="t" r="r" b="b"/>
              <a:pathLst>
                <a:path w="1729151" h="1680603">
                  <a:moveTo>
                    <a:pt x="0" y="0"/>
                  </a:moveTo>
                  <a:lnTo>
                    <a:pt x="1721402" y="1680603"/>
                  </a:lnTo>
                  <a:lnTo>
                    <a:pt x="1729151" y="692"/>
                  </a:lnTo>
                  <a:lnTo>
                    <a:pt x="0" y="0"/>
                  </a:lnTo>
                  <a:close/>
                </a:path>
              </a:pathLst>
            </a:custGeom>
            <a:solidFill>
              <a:schemeClr val="accent1">
                <a:alpha val="4010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a:extLst>
                <a:ext uri="{FF2B5EF4-FFF2-40B4-BE49-F238E27FC236}">
                  <a16:creationId xmlns:a16="http://schemas.microsoft.com/office/drawing/2014/main" id="{6DD54F96-2039-2D66-2045-504486A17230}"/>
                </a:ext>
              </a:extLst>
            </p:cNvPr>
            <p:cNvSpPr/>
            <p:nvPr/>
          </p:nvSpPr>
          <p:spPr>
            <a:xfrm>
              <a:off x="10342470" y="-4111"/>
              <a:ext cx="1861106" cy="1795528"/>
            </a:xfrm>
            <a:custGeom>
              <a:avLst/>
              <a:gdLst>
                <a:gd name="connsiteX0" fmla="*/ 0 w 1715784"/>
                <a:gd name="connsiteY0" fmla="*/ 0 h 1684961"/>
                <a:gd name="connsiteX1" fmla="*/ 1715784 w 1715784"/>
                <a:gd name="connsiteY1" fmla="*/ 1684961 h 1684961"/>
                <a:gd name="connsiteX2" fmla="*/ 1715784 w 1715784"/>
                <a:gd name="connsiteY2" fmla="*/ 20548 h 1684961"/>
                <a:gd name="connsiteX3" fmla="*/ 0 w 1715784"/>
                <a:gd name="connsiteY3" fmla="*/ 0 h 1684961"/>
                <a:gd name="connsiteX0" fmla="*/ 0 w 1746781"/>
                <a:gd name="connsiteY0" fmla="*/ 0 h 1692710"/>
                <a:gd name="connsiteX1" fmla="*/ 1746781 w 1746781"/>
                <a:gd name="connsiteY1" fmla="*/ 1692710 h 1692710"/>
                <a:gd name="connsiteX2" fmla="*/ 1746781 w 1746781"/>
                <a:gd name="connsiteY2" fmla="*/ 28297 h 1692710"/>
                <a:gd name="connsiteX3" fmla="*/ 0 w 1746781"/>
                <a:gd name="connsiteY3" fmla="*/ 0 h 1692710"/>
                <a:gd name="connsiteX0" fmla="*/ 0 w 1746781"/>
                <a:gd name="connsiteY0" fmla="*/ 0 h 1692710"/>
                <a:gd name="connsiteX1" fmla="*/ 1746781 w 1746781"/>
                <a:gd name="connsiteY1" fmla="*/ 1692710 h 1692710"/>
                <a:gd name="connsiteX2" fmla="*/ 1529805 w 1746781"/>
                <a:gd name="connsiteY2" fmla="*/ 377009 h 1692710"/>
                <a:gd name="connsiteX3" fmla="*/ 0 w 1746781"/>
                <a:gd name="connsiteY3" fmla="*/ 0 h 1692710"/>
                <a:gd name="connsiteX0" fmla="*/ 0 w 1746781"/>
                <a:gd name="connsiteY0" fmla="*/ 0 h 1692710"/>
                <a:gd name="connsiteX1" fmla="*/ 1746781 w 1746781"/>
                <a:gd name="connsiteY1" fmla="*/ 1692710 h 1692710"/>
                <a:gd name="connsiteX2" fmla="*/ 1746781 w 1746781"/>
                <a:gd name="connsiteY2" fmla="*/ 12799 h 1692710"/>
                <a:gd name="connsiteX3" fmla="*/ 0 w 1746781"/>
                <a:gd name="connsiteY3" fmla="*/ 0 h 1692710"/>
                <a:gd name="connsiteX0" fmla="*/ 0 w 1754530"/>
                <a:gd name="connsiteY0" fmla="*/ 0 h 1692710"/>
                <a:gd name="connsiteX1" fmla="*/ 1754530 w 1754530"/>
                <a:gd name="connsiteY1" fmla="*/ 1692710 h 1692710"/>
                <a:gd name="connsiteX2" fmla="*/ 1754530 w 1754530"/>
                <a:gd name="connsiteY2" fmla="*/ 12799 h 1692710"/>
                <a:gd name="connsiteX3" fmla="*/ 0 w 1754530"/>
                <a:gd name="connsiteY3" fmla="*/ 0 h 1692710"/>
                <a:gd name="connsiteX0" fmla="*/ 0 w 1754530"/>
                <a:gd name="connsiteY0" fmla="*/ 0 h 1692710"/>
                <a:gd name="connsiteX1" fmla="*/ 1746781 w 1754530"/>
                <a:gd name="connsiteY1" fmla="*/ 1692710 h 1692710"/>
                <a:gd name="connsiteX2" fmla="*/ 1754530 w 1754530"/>
                <a:gd name="connsiteY2" fmla="*/ 12799 h 1692710"/>
                <a:gd name="connsiteX3" fmla="*/ 0 w 1754530"/>
                <a:gd name="connsiteY3" fmla="*/ 0 h 1692710"/>
                <a:gd name="connsiteX0" fmla="*/ 0 w 1741266"/>
                <a:gd name="connsiteY0" fmla="*/ 20361 h 1679911"/>
                <a:gd name="connsiteX1" fmla="*/ 1733517 w 1741266"/>
                <a:gd name="connsiteY1" fmla="*/ 1679911 h 1679911"/>
                <a:gd name="connsiteX2" fmla="*/ 1741266 w 1741266"/>
                <a:gd name="connsiteY2" fmla="*/ 0 h 1679911"/>
                <a:gd name="connsiteX3" fmla="*/ 0 w 1741266"/>
                <a:gd name="connsiteY3" fmla="*/ 20361 h 1679911"/>
                <a:gd name="connsiteX0" fmla="*/ 0 w 1741266"/>
                <a:gd name="connsiteY0" fmla="*/ 7097 h 1679911"/>
                <a:gd name="connsiteX1" fmla="*/ 1733517 w 1741266"/>
                <a:gd name="connsiteY1" fmla="*/ 1679911 h 1679911"/>
                <a:gd name="connsiteX2" fmla="*/ 1741266 w 1741266"/>
                <a:gd name="connsiteY2" fmla="*/ 0 h 1679911"/>
                <a:gd name="connsiteX3" fmla="*/ 0 w 1741266"/>
                <a:gd name="connsiteY3" fmla="*/ 7097 h 1679911"/>
              </a:gdLst>
              <a:ahLst/>
              <a:cxnLst>
                <a:cxn ang="0">
                  <a:pos x="connsiteX0" y="connsiteY0"/>
                </a:cxn>
                <a:cxn ang="0">
                  <a:pos x="connsiteX1" y="connsiteY1"/>
                </a:cxn>
                <a:cxn ang="0">
                  <a:pos x="connsiteX2" y="connsiteY2"/>
                </a:cxn>
                <a:cxn ang="0">
                  <a:pos x="connsiteX3" y="connsiteY3"/>
                </a:cxn>
              </a:cxnLst>
              <a:rect l="l" t="t" r="r" b="b"/>
              <a:pathLst>
                <a:path w="1741266" h="1679911">
                  <a:moveTo>
                    <a:pt x="0" y="7097"/>
                  </a:moveTo>
                  <a:lnTo>
                    <a:pt x="1733517" y="1679911"/>
                  </a:lnTo>
                  <a:lnTo>
                    <a:pt x="1741266" y="0"/>
                  </a:lnTo>
                  <a:lnTo>
                    <a:pt x="0" y="7097"/>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D1A2ADE1-113D-8C3A-F50E-871B0123A9E6}"/>
                </a:ext>
              </a:extLst>
            </p:cNvPr>
            <p:cNvSpPr/>
            <p:nvPr userDrawn="1"/>
          </p:nvSpPr>
          <p:spPr>
            <a:xfrm rot="5400000">
              <a:off x="8447178" y="3118157"/>
              <a:ext cx="3838021" cy="3680594"/>
            </a:xfrm>
            <a:custGeom>
              <a:avLst/>
              <a:gdLst>
                <a:gd name="connsiteX0" fmla="*/ 0 w 1715784"/>
                <a:gd name="connsiteY0" fmla="*/ 0 h 1684961"/>
                <a:gd name="connsiteX1" fmla="*/ 1715784 w 1715784"/>
                <a:gd name="connsiteY1" fmla="*/ 1684961 h 1684961"/>
                <a:gd name="connsiteX2" fmla="*/ 1715784 w 1715784"/>
                <a:gd name="connsiteY2" fmla="*/ 20548 h 1684961"/>
                <a:gd name="connsiteX3" fmla="*/ 0 w 1715784"/>
                <a:gd name="connsiteY3" fmla="*/ 0 h 1684961"/>
                <a:gd name="connsiteX0" fmla="*/ 0 w 1746781"/>
                <a:gd name="connsiteY0" fmla="*/ 0 h 1692710"/>
                <a:gd name="connsiteX1" fmla="*/ 1746781 w 1746781"/>
                <a:gd name="connsiteY1" fmla="*/ 1692710 h 1692710"/>
                <a:gd name="connsiteX2" fmla="*/ 1746781 w 1746781"/>
                <a:gd name="connsiteY2" fmla="*/ 28297 h 1692710"/>
                <a:gd name="connsiteX3" fmla="*/ 0 w 1746781"/>
                <a:gd name="connsiteY3" fmla="*/ 0 h 1692710"/>
                <a:gd name="connsiteX0" fmla="*/ 0 w 1746781"/>
                <a:gd name="connsiteY0" fmla="*/ 0 h 1692710"/>
                <a:gd name="connsiteX1" fmla="*/ 1746781 w 1746781"/>
                <a:gd name="connsiteY1" fmla="*/ 1692710 h 1692710"/>
                <a:gd name="connsiteX2" fmla="*/ 1529805 w 1746781"/>
                <a:gd name="connsiteY2" fmla="*/ 377009 h 1692710"/>
                <a:gd name="connsiteX3" fmla="*/ 0 w 1746781"/>
                <a:gd name="connsiteY3" fmla="*/ 0 h 1692710"/>
                <a:gd name="connsiteX0" fmla="*/ 0 w 1746781"/>
                <a:gd name="connsiteY0" fmla="*/ 0 h 1692710"/>
                <a:gd name="connsiteX1" fmla="*/ 1746781 w 1746781"/>
                <a:gd name="connsiteY1" fmla="*/ 1692710 h 1692710"/>
                <a:gd name="connsiteX2" fmla="*/ 1746781 w 1746781"/>
                <a:gd name="connsiteY2" fmla="*/ 12799 h 1692710"/>
                <a:gd name="connsiteX3" fmla="*/ 0 w 1746781"/>
                <a:gd name="connsiteY3" fmla="*/ 0 h 1692710"/>
                <a:gd name="connsiteX0" fmla="*/ 0 w 1754530"/>
                <a:gd name="connsiteY0" fmla="*/ 0 h 1692710"/>
                <a:gd name="connsiteX1" fmla="*/ 1754530 w 1754530"/>
                <a:gd name="connsiteY1" fmla="*/ 1692710 h 1692710"/>
                <a:gd name="connsiteX2" fmla="*/ 1754530 w 1754530"/>
                <a:gd name="connsiteY2" fmla="*/ 12799 h 1692710"/>
                <a:gd name="connsiteX3" fmla="*/ 0 w 1754530"/>
                <a:gd name="connsiteY3" fmla="*/ 0 h 1692710"/>
                <a:gd name="connsiteX0" fmla="*/ 0 w 1754530"/>
                <a:gd name="connsiteY0" fmla="*/ 0 h 1692710"/>
                <a:gd name="connsiteX1" fmla="*/ 1746781 w 1754530"/>
                <a:gd name="connsiteY1" fmla="*/ 1692710 h 1692710"/>
                <a:gd name="connsiteX2" fmla="*/ 1754530 w 1754530"/>
                <a:gd name="connsiteY2" fmla="*/ 12799 h 1692710"/>
                <a:gd name="connsiteX3" fmla="*/ 0 w 1754530"/>
                <a:gd name="connsiteY3" fmla="*/ 0 h 1692710"/>
                <a:gd name="connsiteX0" fmla="*/ 0 w 1754529"/>
                <a:gd name="connsiteY0" fmla="*/ 1269 h 1679911"/>
                <a:gd name="connsiteX1" fmla="*/ 1746780 w 1754529"/>
                <a:gd name="connsiteY1" fmla="*/ 1679911 h 1679911"/>
                <a:gd name="connsiteX2" fmla="*/ 1754529 w 1754529"/>
                <a:gd name="connsiteY2" fmla="*/ 0 h 1679911"/>
                <a:gd name="connsiteX3" fmla="*/ 0 w 1754529"/>
                <a:gd name="connsiteY3" fmla="*/ 1269 h 1679911"/>
                <a:gd name="connsiteX0" fmla="*/ 0 w 1751764"/>
                <a:gd name="connsiteY0" fmla="*/ 4033 h 1679911"/>
                <a:gd name="connsiteX1" fmla="*/ 1744015 w 1751764"/>
                <a:gd name="connsiteY1" fmla="*/ 1679911 h 1679911"/>
                <a:gd name="connsiteX2" fmla="*/ 1751764 w 1751764"/>
                <a:gd name="connsiteY2" fmla="*/ 0 h 1679911"/>
                <a:gd name="connsiteX3" fmla="*/ 0 w 1751764"/>
                <a:gd name="connsiteY3" fmla="*/ 4033 h 1679911"/>
              </a:gdLst>
              <a:ahLst/>
              <a:cxnLst>
                <a:cxn ang="0">
                  <a:pos x="connsiteX0" y="connsiteY0"/>
                </a:cxn>
                <a:cxn ang="0">
                  <a:pos x="connsiteX1" y="connsiteY1"/>
                </a:cxn>
                <a:cxn ang="0">
                  <a:pos x="connsiteX2" y="connsiteY2"/>
                </a:cxn>
                <a:cxn ang="0">
                  <a:pos x="connsiteX3" y="connsiteY3"/>
                </a:cxn>
              </a:cxnLst>
              <a:rect l="l" t="t" r="r" b="b"/>
              <a:pathLst>
                <a:path w="1751764" h="1679911">
                  <a:moveTo>
                    <a:pt x="0" y="4033"/>
                  </a:moveTo>
                  <a:lnTo>
                    <a:pt x="1744015" y="1679911"/>
                  </a:lnTo>
                  <a:lnTo>
                    <a:pt x="1751764" y="0"/>
                  </a:lnTo>
                  <a:lnTo>
                    <a:pt x="0" y="4033"/>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5945D20A-62BF-A90A-811E-63F7D75D73A8}"/>
              </a:ext>
            </a:extLst>
          </p:cNvPr>
          <p:cNvGrpSpPr/>
          <p:nvPr userDrawn="1"/>
        </p:nvGrpSpPr>
        <p:grpSpPr>
          <a:xfrm>
            <a:off x="959785" y="4546746"/>
            <a:ext cx="2467259" cy="1657554"/>
            <a:chOff x="462377" y="4514906"/>
            <a:chExt cx="2141926" cy="1438989"/>
          </a:xfrm>
        </p:grpSpPr>
        <p:sp>
          <p:nvSpPr>
            <p:cNvPr id="29" name="Oval 28">
              <a:extLst>
                <a:ext uri="{FF2B5EF4-FFF2-40B4-BE49-F238E27FC236}">
                  <a16:creationId xmlns:a16="http://schemas.microsoft.com/office/drawing/2014/main" id="{7694D105-DA05-FDE5-1236-11E56228C5FA}"/>
                </a:ext>
              </a:extLst>
            </p:cNvPr>
            <p:cNvSpPr/>
            <p:nvPr/>
          </p:nvSpPr>
          <p:spPr>
            <a:xfrm>
              <a:off x="940654" y="4514906"/>
              <a:ext cx="1162319" cy="11623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descr="A red circle on a black background&#10;&#10;Description automatically generated">
              <a:extLst>
                <a:ext uri="{FF2B5EF4-FFF2-40B4-BE49-F238E27FC236}">
                  <a16:creationId xmlns:a16="http://schemas.microsoft.com/office/drawing/2014/main" id="{F6B5D7E0-66DF-C954-B5C7-DD17F75D2AFA}"/>
                </a:ext>
              </a:extLst>
            </p:cNvPr>
            <p:cNvPicPr>
              <a:picLocks noChangeAspect="1"/>
            </p:cNvPicPr>
            <p:nvPr/>
          </p:nvPicPr>
          <p:blipFill>
            <a:blip r:embed="rId4"/>
            <a:stretch>
              <a:fillRect/>
            </a:stretch>
          </p:blipFill>
          <p:spPr>
            <a:xfrm>
              <a:off x="462377" y="4583595"/>
              <a:ext cx="2141926" cy="1370300"/>
            </a:xfrm>
            <a:prstGeom prst="rect">
              <a:avLst/>
            </a:prstGeom>
          </p:spPr>
        </p:pic>
      </p:grpSp>
      <p:pic>
        <p:nvPicPr>
          <p:cNvPr id="31" name="Picture 30" descr="Logo&#10;&#10;Description automatically generated">
            <a:extLst>
              <a:ext uri="{FF2B5EF4-FFF2-40B4-BE49-F238E27FC236}">
                <a16:creationId xmlns:a16="http://schemas.microsoft.com/office/drawing/2014/main" id="{386C6092-4786-76E9-BCBE-9B05E315AAA4}"/>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3749701" y="4625868"/>
            <a:ext cx="1296035" cy="1368028"/>
          </a:xfrm>
          <a:prstGeom prst="rect">
            <a:avLst/>
          </a:prstGeom>
        </p:spPr>
      </p:pic>
      <p:sp>
        <p:nvSpPr>
          <p:cNvPr id="2" name="Slide Number Placeholder 3">
            <a:extLst>
              <a:ext uri="{FF2B5EF4-FFF2-40B4-BE49-F238E27FC236}">
                <a16:creationId xmlns:a16="http://schemas.microsoft.com/office/drawing/2014/main" id="{368B87C2-F7C1-4939-F811-0ED665FB11EF}"/>
              </a:ext>
            </a:extLst>
          </p:cNvPr>
          <p:cNvSpPr txBox="1">
            <a:spLocks/>
          </p:cNvSpPr>
          <p:nvPr userDrawn="1"/>
        </p:nvSpPr>
        <p:spPr>
          <a:xfrm>
            <a:off x="11659838" y="6702014"/>
            <a:ext cx="532161" cy="145424"/>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9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661BA67-2496-BC42-B2D2-763B605DA9A7}" type="slidenum">
              <a:rPr lang="en-US" sz="800" b="1" smtClean="0"/>
              <a:pPr>
                <a:defRPr/>
              </a:pPr>
              <a:t>‹#›</a:t>
            </a:fld>
            <a:endParaRPr lang="en-US" sz="800" b="1" dirty="0"/>
          </a:p>
        </p:txBody>
      </p:sp>
    </p:spTree>
    <p:extLst>
      <p:ext uri="{BB962C8B-B14F-4D97-AF65-F5344CB8AC3E}">
        <p14:creationId xmlns:p14="http://schemas.microsoft.com/office/powerpoint/2010/main" val="26385582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Content 1">
    <p:bg>
      <p:bgPr>
        <a:solidFill>
          <a:schemeClr val="bg1"/>
        </a:solidFill>
        <a:effectLst/>
      </p:bgPr>
    </p:bg>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F7C2B866-CD01-2B36-E42D-E2594C303546}"/>
              </a:ext>
            </a:extLst>
          </p:cNvPr>
          <p:cNvSpPr/>
          <p:nvPr userDrawn="1"/>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5" fmla="*/ 234696 w 12192000"/>
              <a:gd name="connsiteY5" fmla="*/ 219456 h 6858000"/>
              <a:gd name="connsiteX6" fmla="*/ 234696 w 12192000"/>
              <a:gd name="connsiteY6" fmla="*/ 6620256 h 6858000"/>
              <a:gd name="connsiteX7" fmla="*/ 11957304 w 12192000"/>
              <a:gd name="connsiteY7" fmla="*/ 6620256 h 6858000"/>
              <a:gd name="connsiteX8" fmla="*/ 11957304 w 12192000"/>
              <a:gd name="connsiteY8" fmla="*/ 219456 h 6858000"/>
              <a:gd name="connsiteX9" fmla="*/ 234696 w 12192000"/>
              <a:gd name="connsiteY9" fmla="*/ 21945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0"/>
                </a:lnTo>
                <a:lnTo>
                  <a:pt x="12192000" y="6858000"/>
                </a:lnTo>
                <a:lnTo>
                  <a:pt x="0" y="6858000"/>
                </a:lnTo>
                <a:lnTo>
                  <a:pt x="0" y="0"/>
                </a:lnTo>
                <a:close/>
                <a:moveTo>
                  <a:pt x="234696" y="219456"/>
                </a:moveTo>
                <a:lnTo>
                  <a:pt x="234696" y="6620256"/>
                </a:lnTo>
                <a:lnTo>
                  <a:pt x="11957304" y="6620256"/>
                </a:lnTo>
                <a:lnTo>
                  <a:pt x="11957304" y="219456"/>
                </a:lnTo>
                <a:lnTo>
                  <a:pt x="234696" y="219456"/>
                </a:lnTo>
                <a:close/>
              </a:path>
            </a:pathLst>
          </a:custGeom>
          <a:solidFill>
            <a:schemeClr val="accent2"/>
          </a:solidFill>
          <a:ln w="1587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Rectangle 13">
            <a:extLst>
              <a:ext uri="{FF2B5EF4-FFF2-40B4-BE49-F238E27FC236}">
                <a16:creationId xmlns:a16="http://schemas.microsoft.com/office/drawing/2014/main" id="{415E47EE-BEF5-8969-80C4-1C974F47A7CE}"/>
              </a:ext>
            </a:extLst>
          </p:cNvPr>
          <p:cNvSpPr/>
          <p:nvPr userDrawn="1"/>
        </p:nvSpPr>
        <p:spPr>
          <a:xfrm>
            <a:off x="239222" y="218364"/>
            <a:ext cx="11716217" cy="641103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22745A9-B4A6-7EEB-C39D-398F1693454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 r="-1905"/>
          <a:stretch/>
        </p:blipFill>
        <p:spPr>
          <a:xfrm>
            <a:off x="53963" y="6648157"/>
            <a:ext cx="161022" cy="169085"/>
          </a:xfrm>
          <a:prstGeom prst="rect">
            <a:avLst/>
          </a:prstGeom>
        </p:spPr>
      </p:pic>
      <p:sp>
        <p:nvSpPr>
          <p:cNvPr id="6" name="TextBox 5">
            <a:extLst>
              <a:ext uri="{FF2B5EF4-FFF2-40B4-BE49-F238E27FC236}">
                <a16:creationId xmlns:a16="http://schemas.microsoft.com/office/drawing/2014/main" id="{856706B3-6E6D-D5DC-55B3-37DCC16A2257}"/>
              </a:ext>
            </a:extLst>
          </p:cNvPr>
          <p:cNvSpPr txBox="1"/>
          <p:nvPr userDrawn="1"/>
        </p:nvSpPr>
        <p:spPr>
          <a:xfrm>
            <a:off x="293102" y="6702707"/>
            <a:ext cx="7543800" cy="84639"/>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550" b="0" i="0" u="none" strike="noStrike" kern="1200" cap="none" spc="0" normalizeH="0" baseline="0" noProof="0" dirty="0">
                <a:ln>
                  <a:noFill/>
                </a:ln>
                <a:solidFill>
                  <a:schemeClr val="bg1"/>
                </a:solidFill>
                <a:effectLst/>
                <a:uLnTx/>
                <a:uFillTx/>
                <a:latin typeface="Arial"/>
                <a:ea typeface="+mn-ea"/>
                <a:cs typeface="Arial" panose="020B0604020202020204" pitchFamily="34" charset="0"/>
              </a:rPr>
              <a:t>This document is </a:t>
            </a:r>
            <a:r>
              <a:rPr kumimoji="0" lang="en-US" sz="550" b="0" i="0" u="sng" strike="noStrike" kern="1200" cap="none" spc="0" normalizeH="0" baseline="0" noProof="0" dirty="0">
                <a:ln>
                  <a:noFill/>
                </a:ln>
                <a:solidFill>
                  <a:schemeClr val="bg1"/>
                </a:solidFill>
                <a:effectLst/>
                <a:uLnTx/>
                <a:uFillTx/>
                <a:latin typeface="Arial"/>
                <a:ea typeface="+mn-ea"/>
                <a:cs typeface="Arial" panose="020B0604020202020204" pitchFamily="34" charset="0"/>
              </a:rPr>
              <a:t>not</a:t>
            </a:r>
            <a:r>
              <a:rPr kumimoji="0" lang="en-US" sz="550" b="0" i="0" u="none" strike="noStrike" kern="1200" cap="none" spc="0" normalizeH="0" baseline="0" noProof="0" dirty="0">
                <a:ln>
                  <a:noFill/>
                </a:ln>
                <a:solidFill>
                  <a:schemeClr val="bg1"/>
                </a:solidFill>
                <a:effectLst/>
                <a:uLnTx/>
                <a:uFillTx/>
                <a:latin typeface="Arial"/>
                <a:ea typeface="+mn-ea"/>
                <a:cs typeface="Arial" panose="020B0604020202020204" pitchFamily="34" charset="0"/>
              </a:rPr>
              <a:t> a public record and its content should not be reprinted in any other document. Ohio Revised Code 149.43(A)(1)(bb) and 187.04(C)(1) and (2)</a:t>
            </a:r>
          </a:p>
        </p:txBody>
      </p:sp>
      <p:grpSp>
        <p:nvGrpSpPr>
          <p:cNvPr id="7" name="Group 6">
            <a:extLst>
              <a:ext uri="{FF2B5EF4-FFF2-40B4-BE49-F238E27FC236}">
                <a16:creationId xmlns:a16="http://schemas.microsoft.com/office/drawing/2014/main" id="{D26CC7A8-3142-157F-687B-356BA7A3021A}"/>
              </a:ext>
            </a:extLst>
          </p:cNvPr>
          <p:cNvGrpSpPr/>
          <p:nvPr userDrawn="1"/>
        </p:nvGrpSpPr>
        <p:grpSpPr>
          <a:xfrm>
            <a:off x="10597044" y="6079524"/>
            <a:ext cx="1301854" cy="698060"/>
            <a:chOff x="10438424" y="6079524"/>
            <a:chExt cx="1301854" cy="698060"/>
          </a:xfrm>
        </p:grpSpPr>
        <p:sp>
          <p:nvSpPr>
            <p:cNvPr id="8" name="Oval 7">
              <a:extLst>
                <a:ext uri="{FF2B5EF4-FFF2-40B4-BE49-F238E27FC236}">
                  <a16:creationId xmlns:a16="http://schemas.microsoft.com/office/drawing/2014/main" id="{5516722E-9D6F-FC8A-9245-32A9BE052F9F}"/>
                </a:ext>
              </a:extLst>
            </p:cNvPr>
            <p:cNvSpPr/>
            <p:nvPr/>
          </p:nvSpPr>
          <p:spPr>
            <a:xfrm>
              <a:off x="10725665" y="6079524"/>
              <a:ext cx="698060" cy="69806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Logo&#10;&#10;Description automatically generated with medium confidence">
              <a:extLst>
                <a:ext uri="{FF2B5EF4-FFF2-40B4-BE49-F238E27FC236}">
                  <a16:creationId xmlns:a16="http://schemas.microsoft.com/office/drawing/2014/main" id="{7E93B8D8-9E56-62EC-44F8-A264FA27F7C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438424" y="6097317"/>
              <a:ext cx="1301854" cy="660539"/>
            </a:xfrm>
            <a:prstGeom prst="rect">
              <a:avLst/>
            </a:prstGeom>
          </p:spPr>
        </p:pic>
      </p:grpSp>
      <p:sp>
        <p:nvSpPr>
          <p:cNvPr id="2" name="Title 1">
            <a:extLst>
              <a:ext uri="{FF2B5EF4-FFF2-40B4-BE49-F238E27FC236}">
                <a16:creationId xmlns:a16="http://schemas.microsoft.com/office/drawing/2014/main" id="{72BEFD4B-6AE5-DA0A-8D5A-F6621B1A7C88}"/>
              </a:ext>
            </a:extLst>
          </p:cNvPr>
          <p:cNvSpPr>
            <a:spLocks noGrp="1"/>
          </p:cNvSpPr>
          <p:nvPr>
            <p:ph type="title"/>
          </p:nvPr>
        </p:nvSpPr>
        <p:spPr>
          <a:xfrm>
            <a:off x="438912" y="426614"/>
            <a:ext cx="11338559" cy="726252"/>
          </a:xfrm>
        </p:spPr>
        <p:txBody>
          <a:bodyPr>
            <a:noAutofit/>
          </a:bodyPr>
          <a:lstStyle>
            <a:lvl1pPr>
              <a:defRPr sz="3200">
                <a:solidFill>
                  <a:schemeClr val="tx2"/>
                </a:solidFill>
              </a:defRPr>
            </a:lvl1pPr>
          </a:lstStyle>
          <a:p>
            <a:r>
              <a:rPr lang="en-US" dirty="0"/>
              <a:t>Click to edit Master title style</a:t>
            </a:r>
          </a:p>
        </p:txBody>
      </p:sp>
      <p:pic>
        <p:nvPicPr>
          <p:cNvPr id="12" name="Picture 11">
            <a:extLst>
              <a:ext uri="{FF2B5EF4-FFF2-40B4-BE49-F238E27FC236}">
                <a16:creationId xmlns:a16="http://schemas.microsoft.com/office/drawing/2014/main" id="{F824274B-8993-5C11-A137-78AB2551F9AF}"/>
              </a:ext>
            </a:extLst>
          </p:cNvPr>
          <p:cNvPicPr>
            <a:picLocks noChangeAspect="1" noChangeArrowheads="1"/>
          </p:cNvPicPr>
          <p:nvPr userDrawn="1"/>
        </p:nvPicPr>
        <p:blipFill rotWithShape="1">
          <a:blip r:embed="rId4" cstate="print">
            <a:extLst>
              <a:ext uri="{28A0092B-C50C-407E-A947-70E740481C1C}">
                <a14:useLocalDpi xmlns:a14="http://schemas.microsoft.com/office/drawing/2010/main"/>
              </a:ext>
            </a:extLst>
          </a:blip>
          <a:srcRect l="30008" b="25766"/>
          <a:stretch/>
        </p:blipFill>
        <p:spPr bwMode="auto">
          <a:xfrm rot="10800000">
            <a:off x="10941639" y="2894"/>
            <a:ext cx="1244498" cy="87593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3">
            <a:extLst>
              <a:ext uri="{FF2B5EF4-FFF2-40B4-BE49-F238E27FC236}">
                <a16:creationId xmlns:a16="http://schemas.microsoft.com/office/drawing/2014/main" id="{B5265835-D10F-99AF-BCF0-05BC25C75797}"/>
              </a:ext>
            </a:extLst>
          </p:cNvPr>
          <p:cNvSpPr txBox="1">
            <a:spLocks/>
          </p:cNvSpPr>
          <p:nvPr userDrawn="1"/>
        </p:nvSpPr>
        <p:spPr>
          <a:xfrm>
            <a:off x="11659838" y="6629400"/>
            <a:ext cx="532161" cy="218038"/>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9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661BA67-2496-BC42-B2D2-763B605DA9A7}" type="slidenum">
              <a:rPr lang="en-US" sz="800" b="1" smtClean="0"/>
              <a:pPr>
                <a:defRPr/>
              </a:pPr>
              <a:t>‹#›</a:t>
            </a:fld>
            <a:endParaRPr lang="en-US" sz="800" b="1" dirty="0"/>
          </a:p>
        </p:txBody>
      </p:sp>
    </p:spTree>
    <p:extLst>
      <p:ext uri="{BB962C8B-B14F-4D97-AF65-F5344CB8AC3E}">
        <p14:creationId xmlns:p14="http://schemas.microsoft.com/office/powerpoint/2010/main" val="6715964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chemeClr val="bg1"/>
        </a:solidFill>
        <a:effectLst/>
      </p:bgPr>
    </p:bg>
    <p:spTree>
      <p:nvGrpSpPr>
        <p:cNvPr id="1" name=""/>
        <p:cNvGrpSpPr/>
        <p:nvPr/>
      </p:nvGrpSpPr>
      <p:grpSpPr>
        <a:xfrm>
          <a:off x="0" y="0"/>
          <a:ext cx="0" cy="0"/>
          <a:chOff x="0" y="0"/>
          <a:chExt cx="0" cy="0"/>
        </a:xfrm>
      </p:grpSpPr>
      <p:sp>
        <p:nvSpPr>
          <p:cNvPr id="30" name="Freeform 29">
            <a:extLst>
              <a:ext uri="{FF2B5EF4-FFF2-40B4-BE49-F238E27FC236}">
                <a16:creationId xmlns:a16="http://schemas.microsoft.com/office/drawing/2014/main" id="{62F6A02C-17BB-D268-8428-AF945667339F}"/>
              </a:ext>
            </a:extLst>
          </p:cNvPr>
          <p:cNvSpPr/>
          <p:nvPr userDrawn="1"/>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5" fmla="*/ 234696 w 12192000"/>
              <a:gd name="connsiteY5" fmla="*/ 219456 h 6858000"/>
              <a:gd name="connsiteX6" fmla="*/ 234696 w 12192000"/>
              <a:gd name="connsiteY6" fmla="*/ 6620256 h 6858000"/>
              <a:gd name="connsiteX7" fmla="*/ 11957304 w 12192000"/>
              <a:gd name="connsiteY7" fmla="*/ 6620256 h 6858000"/>
              <a:gd name="connsiteX8" fmla="*/ 11957304 w 12192000"/>
              <a:gd name="connsiteY8" fmla="*/ 219456 h 6858000"/>
              <a:gd name="connsiteX9" fmla="*/ 234696 w 12192000"/>
              <a:gd name="connsiteY9" fmla="*/ 21945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0"/>
                </a:lnTo>
                <a:lnTo>
                  <a:pt x="12192000" y="6858000"/>
                </a:lnTo>
                <a:lnTo>
                  <a:pt x="0" y="6858000"/>
                </a:lnTo>
                <a:lnTo>
                  <a:pt x="0" y="0"/>
                </a:lnTo>
                <a:close/>
                <a:moveTo>
                  <a:pt x="234696" y="219456"/>
                </a:moveTo>
                <a:lnTo>
                  <a:pt x="234696" y="6620256"/>
                </a:lnTo>
                <a:lnTo>
                  <a:pt x="11957304" y="6620256"/>
                </a:lnTo>
                <a:lnTo>
                  <a:pt x="11957304" y="219456"/>
                </a:lnTo>
                <a:lnTo>
                  <a:pt x="234696" y="219456"/>
                </a:lnTo>
                <a:close/>
              </a:path>
            </a:pathLst>
          </a:custGeom>
          <a:solidFill>
            <a:schemeClr val="accent2"/>
          </a:solidFill>
          <a:ln w="1587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1" name="Picture 30">
            <a:extLst>
              <a:ext uri="{FF2B5EF4-FFF2-40B4-BE49-F238E27FC236}">
                <a16:creationId xmlns:a16="http://schemas.microsoft.com/office/drawing/2014/main" id="{05CD7673-6B13-C4FC-53D7-F052A01290A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 r="-1905"/>
          <a:stretch/>
        </p:blipFill>
        <p:spPr>
          <a:xfrm>
            <a:off x="53963" y="6648157"/>
            <a:ext cx="161022" cy="169085"/>
          </a:xfrm>
          <a:prstGeom prst="rect">
            <a:avLst/>
          </a:prstGeom>
        </p:spPr>
      </p:pic>
      <p:sp>
        <p:nvSpPr>
          <p:cNvPr id="32" name="TextBox 31">
            <a:extLst>
              <a:ext uri="{FF2B5EF4-FFF2-40B4-BE49-F238E27FC236}">
                <a16:creationId xmlns:a16="http://schemas.microsoft.com/office/drawing/2014/main" id="{31A50F25-89AB-1AFA-5E51-AA9BFE19D722}"/>
              </a:ext>
            </a:extLst>
          </p:cNvPr>
          <p:cNvSpPr txBox="1"/>
          <p:nvPr userDrawn="1"/>
        </p:nvSpPr>
        <p:spPr>
          <a:xfrm>
            <a:off x="293102" y="6702707"/>
            <a:ext cx="7543800" cy="84639"/>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550" b="0" i="0" u="none" strike="noStrike" kern="1200" cap="none" spc="0" normalizeH="0" baseline="0" noProof="0" dirty="0">
                <a:ln>
                  <a:noFill/>
                </a:ln>
                <a:solidFill>
                  <a:schemeClr val="bg1"/>
                </a:solidFill>
                <a:effectLst/>
                <a:uLnTx/>
                <a:uFillTx/>
                <a:latin typeface="Arial"/>
                <a:ea typeface="+mn-ea"/>
                <a:cs typeface="Arial" panose="020B0604020202020204" pitchFamily="34" charset="0"/>
              </a:rPr>
              <a:t>This document is </a:t>
            </a:r>
            <a:r>
              <a:rPr kumimoji="0" lang="en-US" sz="550" b="0" i="0" u="sng" strike="noStrike" kern="1200" cap="none" spc="0" normalizeH="0" baseline="0" noProof="0" dirty="0">
                <a:ln>
                  <a:noFill/>
                </a:ln>
                <a:solidFill>
                  <a:schemeClr val="bg1"/>
                </a:solidFill>
                <a:effectLst/>
                <a:uLnTx/>
                <a:uFillTx/>
                <a:latin typeface="Arial"/>
                <a:ea typeface="+mn-ea"/>
                <a:cs typeface="Arial" panose="020B0604020202020204" pitchFamily="34" charset="0"/>
              </a:rPr>
              <a:t>not</a:t>
            </a:r>
            <a:r>
              <a:rPr kumimoji="0" lang="en-US" sz="550" b="0" i="0" u="none" strike="noStrike" kern="1200" cap="none" spc="0" normalizeH="0" baseline="0" noProof="0" dirty="0">
                <a:ln>
                  <a:noFill/>
                </a:ln>
                <a:solidFill>
                  <a:schemeClr val="bg1"/>
                </a:solidFill>
                <a:effectLst/>
                <a:uLnTx/>
                <a:uFillTx/>
                <a:latin typeface="Arial"/>
                <a:ea typeface="+mn-ea"/>
                <a:cs typeface="Arial" panose="020B0604020202020204" pitchFamily="34" charset="0"/>
              </a:rPr>
              <a:t> a public record and its content should not be reprinted in any other document. Ohio Revised Code 149.43(A)(1)(bb) and 187.04(C)(1) and (2)</a:t>
            </a:r>
          </a:p>
        </p:txBody>
      </p:sp>
      <p:sp>
        <p:nvSpPr>
          <p:cNvPr id="33" name="Rectangle 32">
            <a:extLst>
              <a:ext uri="{FF2B5EF4-FFF2-40B4-BE49-F238E27FC236}">
                <a16:creationId xmlns:a16="http://schemas.microsoft.com/office/drawing/2014/main" id="{123742F2-C01E-DEC2-BB63-F511460BA7EB}"/>
              </a:ext>
            </a:extLst>
          </p:cNvPr>
          <p:cNvSpPr/>
          <p:nvPr userDrawn="1"/>
        </p:nvSpPr>
        <p:spPr>
          <a:xfrm>
            <a:off x="239222" y="218364"/>
            <a:ext cx="11716217" cy="641103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
            <a:extLst>
              <a:ext uri="{FF2B5EF4-FFF2-40B4-BE49-F238E27FC236}">
                <a16:creationId xmlns:a16="http://schemas.microsoft.com/office/drawing/2014/main" id="{FE3CA718-3B58-FE4A-AFD1-C1071FEFA8AB}"/>
              </a:ext>
            </a:extLst>
          </p:cNvPr>
          <p:cNvSpPr>
            <a:spLocks noGrp="1"/>
          </p:cNvSpPr>
          <p:nvPr>
            <p:ph type="title"/>
          </p:nvPr>
        </p:nvSpPr>
        <p:spPr>
          <a:xfrm>
            <a:off x="1099062" y="809362"/>
            <a:ext cx="7115648" cy="2619638"/>
          </a:xfrm>
        </p:spPr>
        <p:txBody>
          <a:bodyPr anchor="t">
            <a:noAutofit/>
          </a:bodyPr>
          <a:lstStyle>
            <a:lvl1pPr>
              <a:lnSpc>
                <a:spcPts val="5680"/>
              </a:lnSpc>
              <a:defRPr sz="5400">
                <a:solidFill>
                  <a:schemeClr val="accent2"/>
                </a:solidFill>
              </a:defRPr>
            </a:lvl1pPr>
          </a:lstStyle>
          <a:p>
            <a:r>
              <a:rPr lang="en-US" dirty="0"/>
              <a:t>Click to edit Master title style</a:t>
            </a:r>
          </a:p>
        </p:txBody>
      </p:sp>
      <p:sp>
        <p:nvSpPr>
          <p:cNvPr id="22" name="Text Placeholder 14">
            <a:extLst>
              <a:ext uri="{FF2B5EF4-FFF2-40B4-BE49-F238E27FC236}">
                <a16:creationId xmlns:a16="http://schemas.microsoft.com/office/drawing/2014/main" id="{C830B043-9FB2-804C-9678-B0D866ED480D}"/>
              </a:ext>
            </a:extLst>
          </p:cNvPr>
          <p:cNvSpPr>
            <a:spLocks noGrp="1"/>
          </p:cNvSpPr>
          <p:nvPr>
            <p:ph type="body" sz="quarter" idx="16"/>
          </p:nvPr>
        </p:nvSpPr>
        <p:spPr>
          <a:xfrm>
            <a:off x="1099062" y="3583543"/>
            <a:ext cx="4748368" cy="395430"/>
          </a:xfrm>
          <a:prstGeom prst="rect">
            <a:avLst/>
          </a:prstGeom>
        </p:spPr>
        <p:txBody>
          <a:bodyPr anchor="t">
            <a:noAutofit/>
          </a:bodyPr>
          <a:lstStyle>
            <a:lvl1pPr marL="7938"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i="0">
                <a:solidFill>
                  <a:schemeClr val="accent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edit Master text styles</a:t>
            </a:r>
          </a:p>
        </p:txBody>
      </p:sp>
      <p:grpSp>
        <p:nvGrpSpPr>
          <p:cNvPr id="17" name="Group 16">
            <a:extLst>
              <a:ext uri="{FF2B5EF4-FFF2-40B4-BE49-F238E27FC236}">
                <a16:creationId xmlns:a16="http://schemas.microsoft.com/office/drawing/2014/main" id="{C9C65D31-B881-3E2A-106B-17C7CB388962}"/>
              </a:ext>
            </a:extLst>
          </p:cNvPr>
          <p:cNvGrpSpPr/>
          <p:nvPr userDrawn="1"/>
        </p:nvGrpSpPr>
        <p:grpSpPr>
          <a:xfrm>
            <a:off x="959785" y="4546746"/>
            <a:ext cx="2467259" cy="1657554"/>
            <a:chOff x="462377" y="4514906"/>
            <a:chExt cx="2141926" cy="1438989"/>
          </a:xfrm>
        </p:grpSpPr>
        <p:sp>
          <p:nvSpPr>
            <p:cNvPr id="18" name="Oval 17">
              <a:extLst>
                <a:ext uri="{FF2B5EF4-FFF2-40B4-BE49-F238E27FC236}">
                  <a16:creationId xmlns:a16="http://schemas.microsoft.com/office/drawing/2014/main" id="{D832808D-298A-041F-A5C4-4F7E97AC42B6}"/>
                </a:ext>
              </a:extLst>
            </p:cNvPr>
            <p:cNvSpPr/>
            <p:nvPr/>
          </p:nvSpPr>
          <p:spPr>
            <a:xfrm>
              <a:off x="940654" y="4514906"/>
              <a:ext cx="1162319" cy="11623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descr="A red circle on a black background&#10;&#10;Description automatically generated">
              <a:extLst>
                <a:ext uri="{FF2B5EF4-FFF2-40B4-BE49-F238E27FC236}">
                  <a16:creationId xmlns:a16="http://schemas.microsoft.com/office/drawing/2014/main" id="{27BDC881-F09C-05C6-C726-1B24B0057C63}"/>
                </a:ext>
              </a:extLst>
            </p:cNvPr>
            <p:cNvPicPr>
              <a:picLocks noChangeAspect="1"/>
            </p:cNvPicPr>
            <p:nvPr/>
          </p:nvPicPr>
          <p:blipFill>
            <a:blip r:embed="rId3"/>
            <a:stretch>
              <a:fillRect/>
            </a:stretch>
          </p:blipFill>
          <p:spPr>
            <a:xfrm>
              <a:off x="462377" y="4583595"/>
              <a:ext cx="2141926" cy="1370300"/>
            </a:xfrm>
            <a:prstGeom prst="rect">
              <a:avLst/>
            </a:prstGeom>
          </p:spPr>
        </p:pic>
      </p:grpSp>
      <p:pic>
        <p:nvPicPr>
          <p:cNvPr id="27" name="Picture 26" descr="Logo&#10;&#10;Description automatically generated">
            <a:extLst>
              <a:ext uri="{FF2B5EF4-FFF2-40B4-BE49-F238E27FC236}">
                <a16:creationId xmlns:a16="http://schemas.microsoft.com/office/drawing/2014/main" id="{B899738C-0CAE-5E64-9F6C-DE822D69C25B}"/>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749701" y="4625868"/>
            <a:ext cx="1296035" cy="1368028"/>
          </a:xfrm>
          <a:prstGeom prst="rect">
            <a:avLst/>
          </a:prstGeom>
        </p:spPr>
      </p:pic>
    </p:spTree>
    <p:extLst>
      <p:ext uri="{BB962C8B-B14F-4D97-AF65-F5344CB8AC3E}">
        <p14:creationId xmlns:p14="http://schemas.microsoft.com/office/powerpoint/2010/main" val="351286214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3">
    <p:bg>
      <p:bgPr>
        <a:solidFill>
          <a:schemeClr val="bg1"/>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85872AAD-21B4-4209-5438-6C731D3B436F}"/>
              </a:ext>
            </a:extLst>
          </p:cNvPr>
          <p:cNvSpPr/>
          <p:nvPr userDrawn="1"/>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5" fmla="*/ 234696 w 12192000"/>
              <a:gd name="connsiteY5" fmla="*/ 219456 h 6858000"/>
              <a:gd name="connsiteX6" fmla="*/ 234696 w 12192000"/>
              <a:gd name="connsiteY6" fmla="*/ 6620256 h 6858000"/>
              <a:gd name="connsiteX7" fmla="*/ 11957304 w 12192000"/>
              <a:gd name="connsiteY7" fmla="*/ 6620256 h 6858000"/>
              <a:gd name="connsiteX8" fmla="*/ 11957304 w 12192000"/>
              <a:gd name="connsiteY8" fmla="*/ 219456 h 6858000"/>
              <a:gd name="connsiteX9" fmla="*/ 234696 w 12192000"/>
              <a:gd name="connsiteY9" fmla="*/ 21945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0"/>
                </a:lnTo>
                <a:lnTo>
                  <a:pt x="12192000" y="6858000"/>
                </a:lnTo>
                <a:lnTo>
                  <a:pt x="0" y="6858000"/>
                </a:lnTo>
                <a:lnTo>
                  <a:pt x="0" y="0"/>
                </a:lnTo>
                <a:close/>
                <a:moveTo>
                  <a:pt x="234696" y="219456"/>
                </a:moveTo>
                <a:lnTo>
                  <a:pt x="234696" y="6620256"/>
                </a:lnTo>
                <a:lnTo>
                  <a:pt x="11957304" y="6620256"/>
                </a:lnTo>
                <a:lnTo>
                  <a:pt x="11957304" y="219456"/>
                </a:lnTo>
                <a:lnTo>
                  <a:pt x="234696" y="219456"/>
                </a:lnTo>
                <a:close/>
              </a:path>
            </a:pathLst>
          </a:custGeom>
          <a:solidFill>
            <a:schemeClr val="accent2"/>
          </a:solidFill>
          <a:ln w="1587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7" name="Picture 6">
            <a:extLst>
              <a:ext uri="{FF2B5EF4-FFF2-40B4-BE49-F238E27FC236}">
                <a16:creationId xmlns:a16="http://schemas.microsoft.com/office/drawing/2014/main" id="{032F05F1-0474-DE3F-F85E-C3472D12AD6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 r="-1905"/>
          <a:stretch/>
        </p:blipFill>
        <p:spPr>
          <a:xfrm>
            <a:off x="53963" y="6648157"/>
            <a:ext cx="161022" cy="169085"/>
          </a:xfrm>
          <a:prstGeom prst="rect">
            <a:avLst/>
          </a:prstGeom>
        </p:spPr>
      </p:pic>
      <p:sp>
        <p:nvSpPr>
          <p:cNvPr id="8" name="TextBox 7">
            <a:extLst>
              <a:ext uri="{FF2B5EF4-FFF2-40B4-BE49-F238E27FC236}">
                <a16:creationId xmlns:a16="http://schemas.microsoft.com/office/drawing/2014/main" id="{B1B4473C-FB80-E62E-8ED7-A79C5BD5B030}"/>
              </a:ext>
            </a:extLst>
          </p:cNvPr>
          <p:cNvSpPr txBox="1"/>
          <p:nvPr userDrawn="1"/>
        </p:nvSpPr>
        <p:spPr>
          <a:xfrm>
            <a:off x="293102" y="6702707"/>
            <a:ext cx="7543800" cy="84639"/>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550" b="0" i="0" u="none" strike="noStrike" kern="1200" cap="none" spc="0" normalizeH="0" baseline="0" noProof="0" dirty="0">
                <a:ln>
                  <a:noFill/>
                </a:ln>
                <a:solidFill>
                  <a:schemeClr val="bg1"/>
                </a:solidFill>
                <a:effectLst/>
                <a:uLnTx/>
                <a:uFillTx/>
                <a:latin typeface="Arial"/>
                <a:ea typeface="+mn-ea"/>
                <a:cs typeface="Arial" panose="020B0604020202020204" pitchFamily="34" charset="0"/>
              </a:rPr>
              <a:t>This document is </a:t>
            </a:r>
            <a:r>
              <a:rPr kumimoji="0" lang="en-US" sz="550" b="0" i="0" u="sng" strike="noStrike" kern="1200" cap="none" spc="0" normalizeH="0" baseline="0" noProof="0" dirty="0">
                <a:ln>
                  <a:noFill/>
                </a:ln>
                <a:solidFill>
                  <a:schemeClr val="bg1"/>
                </a:solidFill>
                <a:effectLst/>
                <a:uLnTx/>
                <a:uFillTx/>
                <a:latin typeface="Arial"/>
                <a:ea typeface="+mn-ea"/>
                <a:cs typeface="Arial" panose="020B0604020202020204" pitchFamily="34" charset="0"/>
              </a:rPr>
              <a:t>not</a:t>
            </a:r>
            <a:r>
              <a:rPr kumimoji="0" lang="en-US" sz="550" b="0" i="0" u="none" strike="noStrike" kern="1200" cap="none" spc="0" normalizeH="0" baseline="0" noProof="0" dirty="0">
                <a:ln>
                  <a:noFill/>
                </a:ln>
                <a:solidFill>
                  <a:schemeClr val="bg1"/>
                </a:solidFill>
                <a:effectLst/>
                <a:uLnTx/>
                <a:uFillTx/>
                <a:latin typeface="Arial"/>
                <a:ea typeface="+mn-ea"/>
                <a:cs typeface="Arial" panose="020B0604020202020204" pitchFamily="34" charset="0"/>
              </a:rPr>
              <a:t> a public record and its content should not be reprinted in any other document. Ohio Revised Code 149.43(A)(1)(bb) and 187.04(C)(1) and (2)</a:t>
            </a:r>
          </a:p>
        </p:txBody>
      </p:sp>
      <p:sp>
        <p:nvSpPr>
          <p:cNvPr id="9" name="Title 1">
            <a:extLst>
              <a:ext uri="{FF2B5EF4-FFF2-40B4-BE49-F238E27FC236}">
                <a16:creationId xmlns:a16="http://schemas.microsoft.com/office/drawing/2014/main" id="{8F7C7993-930E-0685-D4C2-00C3C7824CD1}"/>
              </a:ext>
            </a:extLst>
          </p:cNvPr>
          <p:cNvSpPr>
            <a:spLocks noGrp="1"/>
          </p:cNvSpPr>
          <p:nvPr>
            <p:ph type="title" hasCustomPrompt="1"/>
          </p:nvPr>
        </p:nvSpPr>
        <p:spPr>
          <a:xfrm>
            <a:off x="1044849" y="999287"/>
            <a:ext cx="7115648" cy="2619638"/>
          </a:xfrm>
        </p:spPr>
        <p:txBody>
          <a:bodyPr anchor="t">
            <a:noAutofit/>
          </a:bodyPr>
          <a:lstStyle>
            <a:lvl1pPr>
              <a:lnSpc>
                <a:spcPts val="5680"/>
              </a:lnSpc>
              <a:defRPr sz="5400">
                <a:solidFill>
                  <a:schemeClr val="accent2"/>
                </a:solidFill>
              </a:defRPr>
            </a:lvl1pPr>
          </a:lstStyle>
          <a:p>
            <a:r>
              <a:rPr lang="en-US" dirty="0"/>
              <a:t>Section Title</a:t>
            </a:r>
          </a:p>
        </p:txBody>
      </p:sp>
      <p:grpSp>
        <p:nvGrpSpPr>
          <p:cNvPr id="10" name="Group 9">
            <a:extLst>
              <a:ext uri="{FF2B5EF4-FFF2-40B4-BE49-F238E27FC236}">
                <a16:creationId xmlns:a16="http://schemas.microsoft.com/office/drawing/2014/main" id="{623BD3AF-C687-C657-57A0-DD89A6752553}"/>
              </a:ext>
            </a:extLst>
          </p:cNvPr>
          <p:cNvGrpSpPr/>
          <p:nvPr userDrawn="1"/>
        </p:nvGrpSpPr>
        <p:grpSpPr>
          <a:xfrm>
            <a:off x="959785" y="4546746"/>
            <a:ext cx="2467259" cy="1657554"/>
            <a:chOff x="462377" y="4514906"/>
            <a:chExt cx="2141926" cy="1438989"/>
          </a:xfrm>
        </p:grpSpPr>
        <p:sp>
          <p:nvSpPr>
            <p:cNvPr id="11" name="Oval 10">
              <a:extLst>
                <a:ext uri="{FF2B5EF4-FFF2-40B4-BE49-F238E27FC236}">
                  <a16:creationId xmlns:a16="http://schemas.microsoft.com/office/drawing/2014/main" id="{BE6E1CB5-87E5-3359-48F1-4BB95251160F}"/>
                </a:ext>
              </a:extLst>
            </p:cNvPr>
            <p:cNvSpPr/>
            <p:nvPr/>
          </p:nvSpPr>
          <p:spPr>
            <a:xfrm>
              <a:off x="940654" y="4514906"/>
              <a:ext cx="1162319" cy="11623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red circle on a black background&#10;&#10;Description automatically generated">
              <a:extLst>
                <a:ext uri="{FF2B5EF4-FFF2-40B4-BE49-F238E27FC236}">
                  <a16:creationId xmlns:a16="http://schemas.microsoft.com/office/drawing/2014/main" id="{DC6F06BD-CCE1-7D92-52C2-814EEB7A386C}"/>
                </a:ext>
              </a:extLst>
            </p:cNvPr>
            <p:cNvPicPr>
              <a:picLocks noChangeAspect="1"/>
            </p:cNvPicPr>
            <p:nvPr/>
          </p:nvPicPr>
          <p:blipFill>
            <a:blip r:embed="rId3"/>
            <a:stretch>
              <a:fillRect/>
            </a:stretch>
          </p:blipFill>
          <p:spPr>
            <a:xfrm>
              <a:off x="462377" y="4583595"/>
              <a:ext cx="2141926" cy="1370300"/>
            </a:xfrm>
            <a:prstGeom prst="rect">
              <a:avLst/>
            </a:prstGeom>
          </p:spPr>
        </p:pic>
      </p:grpSp>
      <p:pic>
        <p:nvPicPr>
          <p:cNvPr id="15" name="Picture 14" descr="Logo&#10;&#10;Description automatically generated">
            <a:extLst>
              <a:ext uri="{FF2B5EF4-FFF2-40B4-BE49-F238E27FC236}">
                <a16:creationId xmlns:a16="http://schemas.microsoft.com/office/drawing/2014/main" id="{89F7A574-2A57-3048-B793-1C28A74DC738}"/>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749701" y="4625868"/>
            <a:ext cx="1296035" cy="1368028"/>
          </a:xfrm>
          <a:prstGeom prst="rect">
            <a:avLst/>
          </a:prstGeom>
        </p:spPr>
      </p:pic>
      <p:sp>
        <p:nvSpPr>
          <p:cNvPr id="6" name="Rectangle 5">
            <a:extLst>
              <a:ext uri="{FF2B5EF4-FFF2-40B4-BE49-F238E27FC236}">
                <a16:creationId xmlns:a16="http://schemas.microsoft.com/office/drawing/2014/main" id="{1C0B36FA-4647-5394-EFC0-3DB02F7DC191}"/>
              </a:ext>
            </a:extLst>
          </p:cNvPr>
          <p:cNvSpPr/>
          <p:nvPr userDrawn="1"/>
        </p:nvSpPr>
        <p:spPr>
          <a:xfrm>
            <a:off x="239222" y="218364"/>
            <a:ext cx="11716217" cy="641103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48134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Custom 2">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A604DB9-C92B-2147-95BB-6025A5049EAE}"/>
              </a:ext>
            </a:extLst>
          </p:cNvPr>
          <p:cNvSpPr/>
          <p:nvPr userDrawn="1"/>
        </p:nvSpPr>
        <p:spPr>
          <a:xfrm>
            <a:off x="-7144" y="-16899"/>
            <a:ext cx="12207780" cy="68943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2" name="Picture Placeholder 7">
            <a:extLst>
              <a:ext uri="{FF2B5EF4-FFF2-40B4-BE49-F238E27FC236}">
                <a16:creationId xmlns:a16="http://schemas.microsoft.com/office/drawing/2014/main" id="{07C97691-301A-754D-8433-A7606D7680E2}"/>
              </a:ext>
            </a:extLst>
          </p:cNvPr>
          <p:cNvSpPr>
            <a:spLocks noGrp="1"/>
          </p:cNvSpPr>
          <p:nvPr>
            <p:ph type="pic" sz="quarter" idx="19"/>
          </p:nvPr>
        </p:nvSpPr>
        <p:spPr>
          <a:xfrm>
            <a:off x="8098650" y="-11576"/>
            <a:ext cx="4093349" cy="3442226"/>
          </a:xfrm>
          <a:ln>
            <a:solidFill>
              <a:schemeClr val="bg1"/>
            </a:solidFill>
          </a:ln>
        </p:spPr>
        <p:txBody>
          <a:bodyPr>
            <a:noAutofit/>
          </a:bodyPr>
          <a:lstStyle>
            <a:lvl1pPr marL="0" indent="0">
              <a:buNone/>
              <a:defRPr sz="1200"/>
            </a:lvl1pPr>
          </a:lstStyle>
          <a:p>
            <a:r>
              <a:rPr lang="en-US" dirty="0"/>
              <a:t>Click icon to add picture</a:t>
            </a:r>
          </a:p>
        </p:txBody>
      </p:sp>
      <p:sp>
        <p:nvSpPr>
          <p:cNvPr id="33" name="Picture Placeholder 7">
            <a:extLst>
              <a:ext uri="{FF2B5EF4-FFF2-40B4-BE49-F238E27FC236}">
                <a16:creationId xmlns:a16="http://schemas.microsoft.com/office/drawing/2014/main" id="{EDB9EF28-CFA9-2641-A1B5-3BF143E256D2}"/>
              </a:ext>
            </a:extLst>
          </p:cNvPr>
          <p:cNvSpPr>
            <a:spLocks noGrp="1"/>
          </p:cNvSpPr>
          <p:nvPr>
            <p:ph type="pic" sz="quarter" idx="20"/>
          </p:nvPr>
        </p:nvSpPr>
        <p:spPr>
          <a:xfrm>
            <a:off x="8098650" y="3434302"/>
            <a:ext cx="4093349" cy="3437896"/>
          </a:xfrm>
          <a:ln>
            <a:solidFill>
              <a:schemeClr val="bg1"/>
            </a:solidFill>
          </a:ln>
        </p:spPr>
        <p:txBody>
          <a:bodyPr>
            <a:noAutofit/>
          </a:bodyPr>
          <a:lstStyle>
            <a:lvl1pPr marL="0" indent="0">
              <a:buNone/>
              <a:defRPr sz="1200"/>
            </a:lvl1pPr>
          </a:lstStyle>
          <a:p>
            <a:r>
              <a:rPr lang="en-US" dirty="0"/>
              <a:t>Click icon to add picture</a:t>
            </a:r>
          </a:p>
        </p:txBody>
      </p:sp>
      <p:sp>
        <p:nvSpPr>
          <p:cNvPr id="6" name="TextBox 5">
            <a:extLst>
              <a:ext uri="{FF2B5EF4-FFF2-40B4-BE49-F238E27FC236}">
                <a16:creationId xmlns:a16="http://schemas.microsoft.com/office/drawing/2014/main" id="{DA364E0B-57C4-2A4D-A76A-57B2396FA7F8}"/>
              </a:ext>
            </a:extLst>
          </p:cNvPr>
          <p:cNvSpPr txBox="1"/>
          <p:nvPr userDrawn="1"/>
        </p:nvSpPr>
        <p:spPr>
          <a:xfrm>
            <a:off x="340169" y="6355453"/>
            <a:ext cx="7543800" cy="92333"/>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600" b="0" i="0" u="none" strike="noStrike" kern="1200" cap="none" spc="0" normalizeH="0" baseline="0" noProof="0" dirty="0">
                <a:ln>
                  <a:noFill/>
                </a:ln>
                <a:solidFill>
                  <a:schemeClr val="bg1"/>
                </a:solidFill>
                <a:effectLst/>
                <a:uLnTx/>
                <a:uFillTx/>
                <a:latin typeface="Arial"/>
                <a:ea typeface="+mn-ea"/>
                <a:cs typeface="Arial" panose="020B0604020202020204" pitchFamily="34" charset="0"/>
              </a:rPr>
              <a:t>This document is </a:t>
            </a:r>
            <a:r>
              <a:rPr kumimoji="0" lang="en-US" sz="600" b="0" i="0" u="sng" strike="noStrike" kern="1200" cap="none" spc="0" normalizeH="0" baseline="0" noProof="0" dirty="0">
                <a:ln>
                  <a:noFill/>
                </a:ln>
                <a:solidFill>
                  <a:schemeClr val="bg1"/>
                </a:solidFill>
                <a:effectLst/>
                <a:uLnTx/>
                <a:uFillTx/>
                <a:latin typeface="Arial"/>
                <a:ea typeface="+mn-ea"/>
                <a:cs typeface="Arial" panose="020B0604020202020204" pitchFamily="34" charset="0"/>
              </a:rPr>
              <a:t>not</a:t>
            </a:r>
            <a:r>
              <a:rPr kumimoji="0" lang="en-US" sz="600" b="0" i="0" u="none" strike="noStrike" kern="1200" cap="none" spc="0" normalizeH="0" baseline="0" noProof="0" dirty="0">
                <a:ln>
                  <a:noFill/>
                </a:ln>
                <a:solidFill>
                  <a:schemeClr val="bg1"/>
                </a:solidFill>
                <a:effectLst/>
                <a:uLnTx/>
                <a:uFillTx/>
                <a:latin typeface="Arial"/>
                <a:ea typeface="+mn-ea"/>
                <a:cs typeface="Arial" panose="020B0604020202020204" pitchFamily="34" charset="0"/>
              </a:rPr>
              <a:t> a public record and its content should not be reprinted in any other document. Ohio Revised Code 149.43(A)(1)(bb) and 187.04(C)(1) and (2)</a:t>
            </a:r>
          </a:p>
        </p:txBody>
      </p:sp>
      <p:grpSp>
        <p:nvGrpSpPr>
          <p:cNvPr id="5" name="Group 4">
            <a:extLst>
              <a:ext uri="{FF2B5EF4-FFF2-40B4-BE49-F238E27FC236}">
                <a16:creationId xmlns:a16="http://schemas.microsoft.com/office/drawing/2014/main" id="{A6A266E3-CC96-5645-85F5-39C16C2C105E}"/>
              </a:ext>
            </a:extLst>
          </p:cNvPr>
          <p:cNvGrpSpPr/>
          <p:nvPr userDrawn="1"/>
        </p:nvGrpSpPr>
        <p:grpSpPr>
          <a:xfrm>
            <a:off x="-1" y="6512535"/>
            <a:ext cx="8106236" cy="370187"/>
            <a:chOff x="-1" y="6502085"/>
            <a:chExt cx="8106236" cy="370187"/>
          </a:xfrm>
        </p:grpSpPr>
        <p:pic>
          <p:nvPicPr>
            <p:cNvPr id="22" name="Picture 21" descr="Background pattern&#10;&#10;Description automatically generated">
              <a:extLst>
                <a:ext uri="{FF2B5EF4-FFF2-40B4-BE49-F238E27FC236}">
                  <a16:creationId xmlns:a16="http://schemas.microsoft.com/office/drawing/2014/main" id="{28B2AF0C-3B14-EF49-A043-6CF5E7B8989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6502085"/>
              <a:ext cx="7303060" cy="355915"/>
            </a:xfrm>
            <a:prstGeom prst="rect">
              <a:avLst/>
            </a:prstGeom>
          </p:spPr>
        </p:pic>
        <p:pic>
          <p:nvPicPr>
            <p:cNvPr id="23" name="Picture 22" descr="Background pattern&#10;&#10;Description automatically generated">
              <a:extLst>
                <a:ext uri="{FF2B5EF4-FFF2-40B4-BE49-F238E27FC236}">
                  <a16:creationId xmlns:a16="http://schemas.microsoft.com/office/drawing/2014/main" id="{668A8490-3148-6540-9FC3-C1728AB8ED0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295565" y="6502085"/>
              <a:ext cx="810670" cy="370187"/>
            </a:xfrm>
            <a:prstGeom prst="rect">
              <a:avLst/>
            </a:prstGeom>
          </p:spPr>
        </p:pic>
      </p:grpSp>
      <p:cxnSp>
        <p:nvCxnSpPr>
          <p:cNvPr id="28" name="Straight Connector 27">
            <a:extLst>
              <a:ext uri="{FF2B5EF4-FFF2-40B4-BE49-F238E27FC236}">
                <a16:creationId xmlns:a16="http://schemas.microsoft.com/office/drawing/2014/main" id="{BD94A221-4611-8440-B6E0-4EC8393A559D}"/>
              </a:ext>
            </a:extLst>
          </p:cNvPr>
          <p:cNvCxnSpPr>
            <a:cxnSpLocks/>
          </p:cNvCxnSpPr>
          <p:nvPr userDrawn="1"/>
        </p:nvCxnSpPr>
        <p:spPr>
          <a:xfrm>
            <a:off x="8098651" y="-16899"/>
            <a:ext cx="0" cy="689804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8177FB6-E3D2-A64F-9A71-17FD373A2DEC}"/>
              </a:ext>
            </a:extLst>
          </p:cNvPr>
          <p:cNvCxnSpPr>
            <a:cxnSpLocks/>
          </p:cNvCxnSpPr>
          <p:nvPr userDrawn="1"/>
        </p:nvCxnSpPr>
        <p:spPr>
          <a:xfrm flipH="1">
            <a:off x="8091068" y="3429000"/>
            <a:ext cx="4109568"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itle 1">
            <a:extLst>
              <a:ext uri="{FF2B5EF4-FFF2-40B4-BE49-F238E27FC236}">
                <a16:creationId xmlns:a16="http://schemas.microsoft.com/office/drawing/2014/main" id="{FB297A4A-6FBB-D844-BB66-2C26FA201445}"/>
              </a:ext>
            </a:extLst>
          </p:cNvPr>
          <p:cNvSpPr>
            <a:spLocks noGrp="1"/>
          </p:cNvSpPr>
          <p:nvPr>
            <p:ph type="title"/>
          </p:nvPr>
        </p:nvSpPr>
        <p:spPr>
          <a:xfrm>
            <a:off x="292042" y="2480827"/>
            <a:ext cx="7470197" cy="2619638"/>
          </a:xfrm>
        </p:spPr>
        <p:txBody>
          <a:bodyPr anchor="b">
            <a:noAutofit/>
          </a:bodyPr>
          <a:lstStyle>
            <a:lvl1pPr>
              <a:lnSpc>
                <a:spcPct val="100000"/>
              </a:lnSpc>
              <a:defRPr sz="4400">
                <a:solidFill>
                  <a:schemeClr val="bg1"/>
                </a:solidFill>
              </a:defRPr>
            </a:lvl1pPr>
          </a:lstStyle>
          <a:p>
            <a:r>
              <a:rPr lang="en-US"/>
              <a:t>Click to edit Master title style</a:t>
            </a:r>
            <a:endParaRPr lang="en-US" dirty="0"/>
          </a:p>
        </p:txBody>
      </p:sp>
      <p:cxnSp>
        <p:nvCxnSpPr>
          <p:cNvPr id="26" name="Straight Connector 25">
            <a:extLst>
              <a:ext uri="{FF2B5EF4-FFF2-40B4-BE49-F238E27FC236}">
                <a16:creationId xmlns:a16="http://schemas.microsoft.com/office/drawing/2014/main" id="{12839B09-1701-DA44-9448-A75A292D9619}"/>
              </a:ext>
            </a:extLst>
          </p:cNvPr>
          <p:cNvCxnSpPr>
            <a:cxnSpLocks/>
          </p:cNvCxnSpPr>
          <p:nvPr userDrawn="1"/>
        </p:nvCxnSpPr>
        <p:spPr>
          <a:xfrm>
            <a:off x="390971" y="5280330"/>
            <a:ext cx="602926" cy="0"/>
          </a:xfrm>
          <a:prstGeom prst="line">
            <a:avLst/>
          </a:prstGeom>
          <a:ln w="63500">
            <a:solidFill>
              <a:schemeClr val="accent3"/>
            </a:solidFill>
          </a:ln>
        </p:spPr>
        <p:style>
          <a:lnRef idx="1">
            <a:schemeClr val="accent3"/>
          </a:lnRef>
          <a:fillRef idx="0">
            <a:schemeClr val="accent3"/>
          </a:fillRef>
          <a:effectRef idx="0">
            <a:schemeClr val="accent3"/>
          </a:effectRef>
          <a:fontRef idx="minor">
            <a:schemeClr val="tx1"/>
          </a:fontRef>
        </p:style>
      </p:cxnSp>
      <p:sp>
        <p:nvSpPr>
          <p:cNvPr id="27" name="Text Placeholder 14">
            <a:extLst>
              <a:ext uri="{FF2B5EF4-FFF2-40B4-BE49-F238E27FC236}">
                <a16:creationId xmlns:a16="http://schemas.microsoft.com/office/drawing/2014/main" id="{05CF01F3-3E1C-4F4C-A915-1DA7BC8791FD}"/>
              </a:ext>
            </a:extLst>
          </p:cNvPr>
          <p:cNvSpPr>
            <a:spLocks noGrp="1"/>
          </p:cNvSpPr>
          <p:nvPr>
            <p:ph type="body" sz="quarter" idx="15"/>
          </p:nvPr>
        </p:nvSpPr>
        <p:spPr>
          <a:xfrm>
            <a:off x="292042" y="5466676"/>
            <a:ext cx="3014663" cy="395430"/>
          </a:xfrm>
          <a:prstGeom prst="rect">
            <a:avLst/>
          </a:prstGeom>
        </p:spPr>
        <p:txBody>
          <a:bodyPr>
            <a:noAutofit/>
          </a:bodyPr>
          <a:lstStyle>
            <a:lvl1pPr marL="7938"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i="0">
                <a:solidFill>
                  <a:schemeClr val="accent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edit Master text styles</a:t>
            </a:r>
          </a:p>
        </p:txBody>
      </p:sp>
      <p:pic>
        <p:nvPicPr>
          <p:cNvPr id="31" name="Picture 30" descr="A picture containing silhouette&#10;&#10;Description automatically generated">
            <a:extLst>
              <a:ext uri="{FF2B5EF4-FFF2-40B4-BE49-F238E27FC236}">
                <a16:creationId xmlns:a16="http://schemas.microsoft.com/office/drawing/2014/main" id="{976F9FF7-00F5-564C-8B15-A55C43EE7FB6}"/>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729895" y="-16899"/>
            <a:ext cx="2948736" cy="2619638"/>
          </a:xfrm>
          <a:prstGeom prst="rect">
            <a:avLst/>
          </a:prstGeom>
        </p:spPr>
      </p:pic>
      <p:grpSp>
        <p:nvGrpSpPr>
          <p:cNvPr id="40" name="Group 39">
            <a:extLst>
              <a:ext uri="{FF2B5EF4-FFF2-40B4-BE49-F238E27FC236}">
                <a16:creationId xmlns:a16="http://schemas.microsoft.com/office/drawing/2014/main" id="{B648B562-CB16-644B-B930-436A64B0FACE}"/>
              </a:ext>
            </a:extLst>
          </p:cNvPr>
          <p:cNvGrpSpPr/>
          <p:nvPr userDrawn="1"/>
        </p:nvGrpSpPr>
        <p:grpSpPr>
          <a:xfrm>
            <a:off x="576371" y="459806"/>
            <a:ext cx="2577175" cy="1698274"/>
            <a:chOff x="940396" y="4573691"/>
            <a:chExt cx="2542370" cy="1675338"/>
          </a:xfrm>
        </p:grpSpPr>
        <p:pic>
          <p:nvPicPr>
            <p:cNvPr id="41" name="Picture 40" descr="Logo&#10;&#10;Description automatically generated">
              <a:extLst>
                <a:ext uri="{FF2B5EF4-FFF2-40B4-BE49-F238E27FC236}">
                  <a16:creationId xmlns:a16="http://schemas.microsoft.com/office/drawing/2014/main" id="{2ECB5558-3213-BE4B-982B-0768D7381AA8}"/>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940396" y="5828300"/>
              <a:ext cx="2491753" cy="420729"/>
            </a:xfrm>
            <a:prstGeom prst="rect">
              <a:avLst/>
            </a:prstGeom>
          </p:spPr>
        </p:pic>
        <p:pic>
          <p:nvPicPr>
            <p:cNvPr id="42" name="Picture 41" descr="Logo, icon, company name&#10;&#10;Description automatically generated">
              <a:extLst>
                <a:ext uri="{FF2B5EF4-FFF2-40B4-BE49-F238E27FC236}">
                  <a16:creationId xmlns:a16="http://schemas.microsoft.com/office/drawing/2014/main" id="{0263C90A-0E2D-1549-A48A-59394F352AE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40396" y="4573691"/>
              <a:ext cx="2542370" cy="1254609"/>
            </a:xfrm>
            <a:prstGeom prst="rect">
              <a:avLst/>
            </a:prstGeom>
          </p:spPr>
        </p:pic>
      </p:grpSp>
    </p:spTree>
    <p:extLst>
      <p:ext uri="{BB962C8B-B14F-4D97-AF65-F5344CB8AC3E}">
        <p14:creationId xmlns:p14="http://schemas.microsoft.com/office/powerpoint/2010/main" val="222273188"/>
      </p:ext>
    </p:extLst>
  </p:cSld>
  <p:clrMapOvr>
    <a:masterClrMapping/>
  </p:clrMapOvr>
  <p:extLst>
    <p:ext uri="{DCECCB84-F9BA-43D5-87BE-67443E8EF086}">
      <p15:sldGuideLst xmlns:p15="http://schemas.microsoft.com/office/powerpoint/2012/main">
        <p15:guide id="1" orient="horz">
          <p15:clr>
            <a:srgbClr val="FBAE40"/>
          </p15:clr>
        </p15:guide>
        <p15:guide id="2" pos="5088">
          <p15:clr>
            <a:srgbClr val="FBAE40"/>
          </p15:clr>
        </p15:guide>
        <p15:guide id="3" pos="768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Slide 3">
    <p:bg>
      <p:bgPr>
        <a:solidFill>
          <a:schemeClr val="bg1"/>
        </a:solidFill>
        <a:effectLst/>
      </p:bgPr>
    </p:bg>
    <p:spTree>
      <p:nvGrpSpPr>
        <p:cNvPr id="1" name=""/>
        <p:cNvGrpSpPr/>
        <p:nvPr/>
      </p:nvGrpSpPr>
      <p:grpSpPr>
        <a:xfrm>
          <a:off x="0" y="0"/>
          <a:ext cx="0" cy="0"/>
          <a:chOff x="0" y="0"/>
          <a:chExt cx="0" cy="0"/>
        </a:xfrm>
      </p:grpSpPr>
      <p:pic>
        <p:nvPicPr>
          <p:cNvPr id="2" name="Picture 1" descr="A blue background with a white center&#10;&#10;Description automatically generated">
            <a:extLst>
              <a:ext uri="{FF2B5EF4-FFF2-40B4-BE49-F238E27FC236}">
                <a16:creationId xmlns:a16="http://schemas.microsoft.com/office/drawing/2014/main" id="{9731A23C-617A-F0B8-024D-34E84D578B14}"/>
              </a:ext>
            </a:extLst>
          </p:cNvPr>
          <p:cNvPicPr>
            <a:picLocks noChangeAspect="1"/>
          </p:cNvPicPr>
          <p:nvPr userDrawn="1"/>
        </p:nvPicPr>
        <p:blipFill>
          <a:blip r:embed="rId2"/>
          <a:stretch>
            <a:fillRect/>
          </a:stretch>
        </p:blipFill>
        <p:spPr>
          <a:xfrm>
            <a:off x="268948" y="223521"/>
            <a:ext cx="11679212" cy="6408532"/>
          </a:xfrm>
          <a:prstGeom prst="rect">
            <a:avLst/>
          </a:prstGeom>
        </p:spPr>
      </p:pic>
      <p:grpSp>
        <p:nvGrpSpPr>
          <p:cNvPr id="3" name="Group 2">
            <a:extLst>
              <a:ext uri="{FF2B5EF4-FFF2-40B4-BE49-F238E27FC236}">
                <a16:creationId xmlns:a16="http://schemas.microsoft.com/office/drawing/2014/main" id="{2BC7AAEC-6C42-0A15-281F-E3CA33BD61E1}"/>
              </a:ext>
            </a:extLst>
          </p:cNvPr>
          <p:cNvGrpSpPr/>
          <p:nvPr userDrawn="1"/>
        </p:nvGrpSpPr>
        <p:grpSpPr>
          <a:xfrm>
            <a:off x="8339960" y="-1630"/>
            <a:ext cx="3866526" cy="6879094"/>
            <a:chOff x="8339960" y="-1630"/>
            <a:chExt cx="3866526" cy="6879094"/>
          </a:xfrm>
        </p:grpSpPr>
        <p:sp>
          <p:nvSpPr>
            <p:cNvPr id="4" name="Freeform 3">
              <a:extLst>
                <a:ext uri="{FF2B5EF4-FFF2-40B4-BE49-F238E27FC236}">
                  <a16:creationId xmlns:a16="http://schemas.microsoft.com/office/drawing/2014/main" id="{9016812F-9299-679D-BCBC-10F3E9A7E212}"/>
                </a:ext>
              </a:extLst>
            </p:cNvPr>
            <p:cNvSpPr/>
            <p:nvPr/>
          </p:nvSpPr>
          <p:spPr>
            <a:xfrm>
              <a:off x="8339960" y="-1630"/>
              <a:ext cx="3863616" cy="3935761"/>
            </a:xfrm>
            <a:custGeom>
              <a:avLst/>
              <a:gdLst>
                <a:gd name="connsiteX0" fmla="*/ 0 w 1715784"/>
                <a:gd name="connsiteY0" fmla="*/ 0 h 1684961"/>
                <a:gd name="connsiteX1" fmla="*/ 1715784 w 1715784"/>
                <a:gd name="connsiteY1" fmla="*/ 1684961 h 1684961"/>
                <a:gd name="connsiteX2" fmla="*/ 1715784 w 1715784"/>
                <a:gd name="connsiteY2" fmla="*/ 20548 h 1684961"/>
                <a:gd name="connsiteX3" fmla="*/ 0 w 1715784"/>
                <a:gd name="connsiteY3" fmla="*/ 0 h 1684961"/>
                <a:gd name="connsiteX0" fmla="*/ 0 w 1746781"/>
                <a:gd name="connsiteY0" fmla="*/ 0 h 1692710"/>
                <a:gd name="connsiteX1" fmla="*/ 1746781 w 1746781"/>
                <a:gd name="connsiteY1" fmla="*/ 1692710 h 1692710"/>
                <a:gd name="connsiteX2" fmla="*/ 1746781 w 1746781"/>
                <a:gd name="connsiteY2" fmla="*/ 28297 h 1692710"/>
                <a:gd name="connsiteX3" fmla="*/ 0 w 1746781"/>
                <a:gd name="connsiteY3" fmla="*/ 0 h 1692710"/>
                <a:gd name="connsiteX0" fmla="*/ 0 w 1746781"/>
                <a:gd name="connsiteY0" fmla="*/ 0 h 1692710"/>
                <a:gd name="connsiteX1" fmla="*/ 1746781 w 1746781"/>
                <a:gd name="connsiteY1" fmla="*/ 1692710 h 1692710"/>
                <a:gd name="connsiteX2" fmla="*/ 1529805 w 1746781"/>
                <a:gd name="connsiteY2" fmla="*/ 377009 h 1692710"/>
                <a:gd name="connsiteX3" fmla="*/ 0 w 1746781"/>
                <a:gd name="connsiteY3" fmla="*/ 0 h 1692710"/>
                <a:gd name="connsiteX0" fmla="*/ 0 w 1746781"/>
                <a:gd name="connsiteY0" fmla="*/ 0 h 1692710"/>
                <a:gd name="connsiteX1" fmla="*/ 1746781 w 1746781"/>
                <a:gd name="connsiteY1" fmla="*/ 1692710 h 1692710"/>
                <a:gd name="connsiteX2" fmla="*/ 1746781 w 1746781"/>
                <a:gd name="connsiteY2" fmla="*/ 12799 h 1692710"/>
                <a:gd name="connsiteX3" fmla="*/ 0 w 1746781"/>
                <a:gd name="connsiteY3" fmla="*/ 0 h 1692710"/>
                <a:gd name="connsiteX0" fmla="*/ 0 w 1754530"/>
                <a:gd name="connsiteY0" fmla="*/ 0 h 1692710"/>
                <a:gd name="connsiteX1" fmla="*/ 1754530 w 1754530"/>
                <a:gd name="connsiteY1" fmla="*/ 1692710 h 1692710"/>
                <a:gd name="connsiteX2" fmla="*/ 1754530 w 1754530"/>
                <a:gd name="connsiteY2" fmla="*/ 12799 h 1692710"/>
                <a:gd name="connsiteX3" fmla="*/ 0 w 1754530"/>
                <a:gd name="connsiteY3" fmla="*/ 0 h 1692710"/>
                <a:gd name="connsiteX0" fmla="*/ 0 w 1754530"/>
                <a:gd name="connsiteY0" fmla="*/ 0 h 1692710"/>
                <a:gd name="connsiteX1" fmla="*/ 1746781 w 1754530"/>
                <a:gd name="connsiteY1" fmla="*/ 1692710 h 1692710"/>
                <a:gd name="connsiteX2" fmla="*/ 1754530 w 1754530"/>
                <a:gd name="connsiteY2" fmla="*/ 12799 h 1692710"/>
                <a:gd name="connsiteX3" fmla="*/ 0 w 1754530"/>
                <a:gd name="connsiteY3" fmla="*/ 0 h 1692710"/>
                <a:gd name="connsiteX0" fmla="*/ 0 w 1729151"/>
                <a:gd name="connsiteY0" fmla="*/ 0 h 1680603"/>
                <a:gd name="connsiteX1" fmla="*/ 1721402 w 1729151"/>
                <a:gd name="connsiteY1" fmla="*/ 1680603 h 1680603"/>
                <a:gd name="connsiteX2" fmla="*/ 1729151 w 1729151"/>
                <a:gd name="connsiteY2" fmla="*/ 692 h 1680603"/>
                <a:gd name="connsiteX3" fmla="*/ 0 w 1729151"/>
                <a:gd name="connsiteY3" fmla="*/ 0 h 1680603"/>
              </a:gdLst>
              <a:ahLst/>
              <a:cxnLst>
                <a:cxn ang="0">
                  <a:pos x="connsiteX0" y="connsiteY0"/>
                </a:cxn>
                <a:cxn ang="0">
                  <a:pos x="connsiteX1" y="connsiteY1"/>
                </a:cxn>
                <a:cxn ang="0">
                  <a:pos x="connsiteX2" y="connsiteY2"/>
                </a:cxn>
                <a:cxn ang="0">
                  <a:pos x="connsiteX3" y="connsiteY3"/>
                </a:cxn>
              </a:cxnLst>
              <a:rect l="l" t="t" r="r" b="b"/>
              <a:pathLst>
                <a:path w="1729151" h="1680603">
                  <a:moveTo>
                    <a:pt x="0" y="0"/>
                  </a:moveTo>
                  <a:lnTo>
                    <a:pt x="1721402" y="1680603"/>
                  </a:lnTo>
                  <a:lnTo>
                    <a:pt x="1729151" y="692"/>
                  </a:lnTo>
                  <a:lnTo>
                    <a:pt x="0" y="0"/>
                  </a:lnTo>
                  <a:close/>
                </a:path>
              </a:pathLst>
            </a:custGeom>
            <a:solidFill>
              <a:schemeClr val="accent1">
                <a:alpha val="4010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reeform 4">
              <a:extLst>
                <a:ext uri="{FF2B5EF4-FFF2-40B4-BE49-F238E27FC236}">
                  <a16:creationId xmlns:a16="http://schemas.microsoft.com/office/drawing/2014/main" id="{E89019A0-6507-88A4-99B9-CAD7112C0555}"/>
                </a:ext>
              </a:extLst>
            </p:cNvPr>
            <p:cNvSpPr/>
            <p:nvPr userDrawn="1"/>
          </p:nvSpPr>
          <p:spPr>
            <a:xfrm rot="5400000">
              <a:off x="8447178" y="3118157"/>
              <a:ext cx="3838021" cy="3680594"/>
            </a:xfrm>
            <a:custGeom>
              <a:avLst/>
              <a:gdLst>
                <a:gd name="connsiteX0" fmla="*/ 0 w 1715784"/>
                <a:gd name="connsiteY0" fmla="*/ 0 h 1684961"/>
                <a:gd name="connsiteX1" fmla="*/ 1715784 w 1715784"/>
                <a:gd name="connsiteY1" fmla="*/ 1684961 h 1684961"/>
                <a:gd name="connsiteX2" fmla="*/ 1715784 w 1715784"/>
                <a:gd name="connsiteY2" fmla="*/ 20548 h 1684961"/>
                <a:gd name="connsiteX3" fmla="*/ 0 w 1715784"/>
                <a:gd name="connsiteY3" fmla="*/ 0 h 1684961"/>
                <a:gd name="connsiteX0" fmla="*/ 0 w 1746781"/>
                <a:gd name="connsiteY0" fmla="*/ 0 h 1692710"/>
                <a:gd name="connsiteX1" fmla="*/ 1746781 w 1746781"/>
                <a:gd name="connsiteY1" fmla="*/ 1692710 h 1692710"/>
                <a:gd name="connsiteX2" fmla="*/ 1746781 w 1746781"/>
                <a:gd name="connsiteY2" fmla="*/ 28297 h 1692710"/>
                <a:gd name="connsiteX3" fmla="*/ 0 w 1746781"/>
                <a:gd name="connsiteY3" fmla="*/ 0 h 1692710"/>
                <a:gd name="connsiteX0" fmla="*/ 0 w 1746781"/>
                <a:gd name="connsiteY0" fmla="*/ 0 h 1692710"/>
                <a:gd name="connsiteX1" fmla="*/ 1746781 w 1746781"/>
                <a:gd name="connsiteY1" fmla="*/ 1692710 h 1692710"/>
                <a:gd name="connsiteX2" fmla="*/ 1529805 w 1746781"/>
                <a:gd name="connsiteY2" fmla="*/ 377009 h 1692710"/>
                <a:gd name="connsiteX3" fmla="*/ 0 w 1746781"/>
                <a:gd name="connsiteY3" fmla="*/ 0 h 1692710"/>
                <a:gd name="connsiteX0" fmla="*/ 0 w 1746781"/>
                <a:gd name="connsiteY0" fmla="*/ 0 h 1692710"/>
                <a:gd name="connsiteX1" fmla="*/ 1746781 w 1746781"/>
                <a:gd name="connsiteY1" fmla="*/ 1692710 h 1692710"/>
                <a:gd name="connsiteX2" fmla="*/ 1746781 w 1746781"/>
                <a:gd name="connsiteY2" fmla="*/ 12799 h 1692710"/>
                <a:gd name="connsiteX3" fmla="*/ 0 w 1746781"/>
                <a:gd name="connsiteY3" fmla="*/ 0 h 1692710"/>
                <a:gd name="connsiteX0" fmla="*/ 0 w 1754530"/>
                <a:gd name="connsiteY0" fmla="*/ 0 h 1692710"/>
                <a:gd name="connsiteX1" fmla="*/ 1754530 w 1754530"/>
                <a:gd name="connsiteY1" fmla="*/ 1692710 h 1692710"/>
                <a:gd name="connsiteX2" fmla="*/ 1754530 w 1754530"/>
                <a:gd name="connsiteY2" fmla="*/ 12799 h 1692710"/>
                <a:gd name="connsiteX3" fmla="*/ 0 w 1754530"/>
                <a:gd name="connsiteY3" fmla="*/ 0 h 1692710"/>
                <a:gd name="connsiteX0" fmla="*/ 0 w 1754530"/>
                <a:gd name="connsiteY0" fmla="*/ 0 h 1692710"/>
                <a:gd name="connsiteX1" fmla="*/ 1746781 w 1754530"/>
                <a:gd name="connsiteY1" fmla="*/ 1692710 h 1692710"/>
                <a:gd name="connsiteX2" fmla="*/ 1754530 w 1754530"/>
                <a:gd name="connsiteY2" fmla="*/ 12799 h 1692710"/>
                <a:gd name="connsiteX3" fmla="*/ 0 w 1754530"/>
                <a:gd name="connsiteY3" fmla="*/ 0 h 1692710"/>
                <a:gd name="connsiteX0" fmla="*/ 0 w 1754529"/>
                <a:gd name="connsiteY0" fmla="*/ 1269 h 1679911"/>
                <a:gd name="connsiteX1" fmla="*/ 1746780 w 1754529"/>
                <a:gd name="connsiteY1" fmla="*/ 1679911 h 1679911"/>
                <a:gd name="connsiteX2" fmla="*/ 1754529 w 1754529"/>
                <a:gd name="connsiteY2" fmla="*/ 0 h 1679911"/>
                <a:gd name="connsiteX3" fmla="*/ 0 w 1754529"/>
                <a:gd name="connsiteY3" fmla="*/ 1269 h 1679911"/>
                <a:gd name="connsiteX0" fmla="*/ 0 w 1751764"/>
                <a:gd name="connsiteY0" fmla="*/ 4033 h 1679911"/>
                <a:gd name="connsiteX1" fmla="*/ 1744015 w 1751764"/>
                <a:gd name="connsiteY1" fmla="*/ 1679911 h 1679911"/>
                <a:gd name="connsiteX2" fmla="*/ 1751764 w 1751764"/>
                <a:gd name="connsiteY2" fmla="*/ 0 h 1679911"/>
                <a:gd name="connsiteX3" fmla="*/ 0 w 1751764"/>
                <a:gd name="connsiteY3" fmla="*/ 4033 h 1679911"/>
              </a:gdLst>
              <a:ahLst/>
              <a:cxnLst>
                <a:cxn ang="0">
                  <a:pos x="connsiteX0" y="connsiteY0"/>
                </a:cxn>
                <a:cxn ang="0">
                  <a:pos x="connsiteX1" y="connsiteY1"/>
                </a:cxn>
                <a:cxn ang="0">
                  <a:pos x="connsiteX2" y="connsiteY2"/>
                </a:cxn>
                <a:cxn ang="0">
                  <a:pos x="connsiteX3" y="connsiteY3"/>
                </a:cxn>
              </a:cxnLst>
              <a:rect l="l" t="t" r="r" b="b"/>
              <a:pathLst>
                <a:path w="1751764" h="1679911">
                  <a:moveTo>
                    <a:pt x="0" y="4033"/>
                  </a:moveTo>
                  <a:lnTo>
                    <a:pt x="1744015" y="1679911"/>
                  </a:lnTo>
                  <a:lnTo>
                    <a:pt x="1751764" y="0"/>
                  </a:lnTo>
                  <a:lnTo>
                    <a:pt x="0" y="4033"/>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Picture 5">
            <a:extLst>
              <a:ext uri="{FF2B5EF4-FFF2-40B4-BE49-F238E27FC236}">
                <a16:creationId xmlns:a16="http://schemas.microsoft.com/office/drawing/2014/main" id="{100AC274-D996-C9B1-15BD-424087DD8AF6}"/>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1" r="-1905"/>
          <a:stretch/>
        </p:blipFill>
        <p:spPr>
          <a:xfrm>
            <a:off x="53963" y="6648157"/>
            <a:ext cx="161022" cy="169085"/>
          </a:xfrm>
          <a:prstGeom prst="rect">
            <a:avLst/>
          </a:prstGeom>
        </p:spPr>
      </p:pic>
      <p:sp>
        <p:nvSpPr>
          <p:cNvPr id="7" name="TextBox 6">
            <a:extLst>
              <a:ext uri="{FF2B5EF4-FFF2-40B4-BE49-F238E27FC236}">
                <a16:creationId xmlns:a16="http://schemas.microsoft.com/office/drawing/2014/main" id="{E6E0C526-3D5C-D8AA-1D36-6049B577408A}"/>
              </a:ext>
            </a:extLst>
          </p:cNvPr>
          <p:cNvSpPr txBox="1"/>
          <p:nvPr userDrawn="1"/>
        </p:nvSpPr>
        <p:spPr>
          <a:xfrm>
            <a:off x="333443" y="6702707"/>
            <a:ext cx="7543800" cy="84639"/>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550" b="0" i="0" u="none" strike="noStrike" kern="1200" cap="none" spc="0" normalizeH="0" baseline="0" noProof="0" dirty="0">
                <a:ln>
                  <a:noFill/>
                </a:ln>
                <a:solidFill>
                  <a:schemeClr val="tx1">
                    <a:lumMod val="50000"/>
                  </a:schemeClr>
                </a:solidFill>
                <a:effectLst/>
                <a:uLnTx/>
                <a:uFillTx/>
                <a:latin typeface="Arial"/>
                <a:ea typeface="+mn-ea"/>
                <a:cs typeface="Arial" panose="020B0604020202020204" pitchFamily="34" charset="0"/>
              </a:rPr>
              <a:t>This document is </a:t>
            </a:r>
            <a:r>
              <a:rPr kumimoji="0" lang="en-US" sz="550" b="0" i="0" u="sng" strike="noStrike" kern="1200" cap="none" spc="0" normalizeH="0" baseline="0" noProof="0" dirty="0">
                <a:ln>
                  <a:noFill/>
                </a:ln>
                <a:solidFill>
                  <a:schemeClr val="tx1">
                    <a:lumMod val="50000"/>
                  </a:schemeClr>
                </a:solidFill>
                <a:effectLst/>
                <a:uLnTx/>
                <a:uFillTx/>
                <a:latin typeface="Arial"/>
                <a:ea typeface="+mn-ea"/>
                <a:cs typeface="Arial" panose="020B0604020202020204" pitchFamily="34" charset="0"/>
              </a:rPr>
              <a:t>not</a:t>
            </a:r>
            <a:r>
              <a:rPr kumimoji="0" lang="en-US" sz="550" b="0" i="0" u="none" strike="noStrike" kern="1200" cap="none" spc="0" normalizeH="0" baseline="0" noProof="0" dirty="0">
                <a:ln>
                  <a:noFill/>
                </a:ln>
                <a:solidFill>
                  <a:schemeClr val="tx1">
                    <a:lumMod val="50000"/>
                  </a:schemeClr>
                </a:solidFill>
                <a:effectLst/>
                <a:uLnTx/>
                <a:uFillTx/>
                <a:latin typeface="Arial"/>
                <a:ea typeface="+mn-ea"/>
                <a:cs typeface="Arial" panose="020B0604020202020204" pitchFamily="34" charset="0"/>
              </a:rPr>
              <a:t> a public record and its content should not be reprinted in any other document. Ohio Revised Code 149.43(A)(1)(bb) and 187.04(C)(1) and (2)</a:t>
            </a:r>
          </a:p>
        </p:txBody>
      </p:sp>
      <p:sp>
        <p:nvSpPr>
          <p:cNvPr id="8" name="Freeform 7">
            <a:extLst>
              <a:ext uri="{FF2B5EF4-FFF2-40B4-BE49-F238E27FC236}">
                <a16:creationId xmlns:a16="http://schemas.microsoft.com/office/drawing/2014/main" id="{0A9C1C60-E4FF-3284-71A4-F1C3091C4BE4}"/>
              </a:ext>
            </a:extLst>
          </p:cNvPr>
          <p:cNvSpPr/>
          <p:nvPr userDrawn="1"/>
        </p:nvSpPr>
        <p:spPr>
          <a:xfrm>
            <a:off x="10601286" y="-4111"/>
            <a:ext cx="1602290" cy="1545832"/>
          </a:xfrm>
          <a:custGeom>
            <a:avLst/>
            <a:gdLst>
              <a:gd name="connsiteX0" fmla="*/ 0 w 1715784"/>
              <a:gd name="connsiteY0" fmla="*/ 0 h 1684961"/>
              <a:gd name="connsiteX1" fmla="*/ 1715784 w 1715784"/>
              <a:gd name="connsiteY1" fmla="*/ 1684961 h 1684961"/>
              <a:gd name="connsiteX2" fmla="*/ 1715784 w 1715784"/>
              <a:gd name="connsiteY2" fmla="*/ 20548 h 1684961"/>
              <a:gd name="connsiteX3" fmla="*/ 0 w 1715784"/>
              <a:gd name="connsiteY3" fmla="*/ 0 h 1684961"/>
              <a:gd name="connsiteX0" fmla="*/ 0 w 1746781"/>
              <a:gd name="connsiteY0" fmla="*/ 0 h 1692710"/>
              <a:gd name="connsiteX1" fmla="*/ 1746781 w 1746781"/>
              <a:gd name="connsiteY1" fmla="*/ 1692710 h 1692710"/>
              <a:gd name="connsiteX2" fmla="*/ 1746781 w 1746781"/>
              <a:gd name="connsiteY2" fmla="*/ 28297 h 1692710"/>
              <a:gd name="connsiteX3" fmla="*/ 0 w 1746781"/>
              <a:gd name="connsiteY3" fmla="*/ 0 h 1692710"/>
              <a:gd name="connsiteX0" fmla="*/ 0 w 1746781"/>
              <a:gd name="connsiteY0" fmla="*/ 0 h 1692710"/>
              <a:gd name="connsiteX1" fmla="*/ 1746781 w 1746781"/>
              <a:gd name="connsiteY1" fmla="*/ 1692710 h 1692710"/>
              <a:gd name="connsiteX2" fmla="*/ 1529805 w 1746781"/>
              <a:gd name="connsiteY2" fmla="*/ 377009 h 1692710"/>
              <a:gd name="connsiteX3" fmla="*/ 0 w 1746781"/>
              <a:gd name="connsiteY3" fmla="*/ 0 h 1692710"/>
              <a:gd name="connsiteX0" fmla="*/ 0 w 1746781"/>
              <a:gd name="connsiteY0" fmla="*/ 0 h 1692710"/>
              <a:gd name="connsiteX1" fmla="*/ 1746781 w 1746781"/>
              <a:gd name="connsiteY1" fmla="*/ 1692710 h 1692710"/>
              <a:gd name="connsiteX2" fmla="*/ 1746781 w 1746781"/>
              <a:gd name="connsiteY2" fmla="*/ 12799 h 1692710"/>
              <a:gd name="connsiteX3" fmla="*/ 0 w 1746781"/>
              <a:gd name="connsiteY3" fmla="*/ 0 h 1692710"/>
              <a:gd name="connsiteX0" fmla="*/ 0 w 1754530"/>
              <a:gd name="connsiteY0" fmla="*/ 0 h 1692710"/>
              <a:gd name="connsiteX1" fmla="*/ 1754530 w 1754530"/>
              <a:gd name="connsiteY1" fmla="*/ 1692710 h 1692710"/>
              <a:gd name="connsiteX2" fmla="*/ 1754530 w 1754530"/>
              <a:gd name="connsiteY2" fmla="*/ 12799 h 1692710"/>
              <a:gd name="connsiteX3" fmla="*/ 0 w 1754530"/>
              <a:gd name="connsiteY3" fmla="*/ 0 h 1692710"/>
              <a:gd name="connsiteX0" fmla="*/ 0 w 1754530"/>
              <a:gd name="connsiteY0" fmla="*/ 0 h 1692710"/>
              <a:gd name="connsiteX1" fmla="*/ 1746781 w 1754530"/>
              <a:gd name="connsiteY1" fmla="*/ 1692710 h 1692710"/>
              <a:gd name="connsiteX2" fmla="*/ 1754530 w 1754530"/>
              <a:gd name="connsiteY2" fmla="*/ 12799 h 1692710"/>
              <a:gd name="connsiteX3" fmla="*/ 0 w 1754530"/>
              <a:gd name="connsiteY3" fmla="*/ 0 h 1692710"/>
              <a:gd name="connsiteX0" fmla="*/ 0 w 1741266"/>
              <a:gd name="connsiteY0" fmla="*/ 20361 h 1679911"/>
              <a:gd name="connsiteX1" fmla="*/ 1733517 w 1741266"/>
              <a:gd name="connsiteY1" fmla="*/ 1679911 h 1679911"/>
              <a:gd name="connsiteX2" fmla="*/ 1741266 w 1741266"/>
              <a:gd name="connsiteY2" fmla="*/ 0 h 1679911"/>
              <a:gd name="connsiteX3" fmla="*/ 0 w 1741266"/>
              <a:gd name="connsiteY3" fmla="*/ 20361 h 1679911"/>
              <a:gd name="connsiteX0" fmla="*/ 0 w 1741266"/>
              <a:gd name="connsiteY0" fmla="*/ 7097 h 1679911"/>
              <a:gd name="connsiteX1" fmla="*/ 1733517 w 1741266"/>
              <a:gd name="connsiteY1" fmla="*/ 1679911 h 1679911"/>
              <a:gd name="connsiteX2" fmla="*/ 1741266 w 1741266"/>
              <a:gd name="connsiteY2" fmla="*/ 0 h 1679911"/>
              <a:gd name="connsiteX3" fmla="*/ 0 w 1741266"/>
              <a:gd name="connsiteY3" fmla="*/ 7097 h 1679911"/>
            </a:gdLst>
            <a:ahLst/>
            <a:cxnLst>
              <a:cxn ang="0">
                <a:pos x="connsiteX0" y="connsiteY0"/>
              </a:cxn>
              <a:cxn ang="0">
                <a:pos x="connsiteX1" y="connsiteY1"/>
              </a:cxn>
              <a:cxn ang="0">
                <a:pos x="connsiteX2" y="connsiteY2"/>
              </a:cxn>
              <a:cxn ang="0">
                <a:pos x="connsiteX3" y="connsiteY3"/>
              </a:cxn>
            </a:cxnLst>
            <a:rect l="l" t="t" r="r" b="b"/>
            <a:pathLst>
              <a:path w="1741266" h="1679911">
                <a:moveTo>
                  <a:pt x="0" y="7097"/>
                </a:moveTo>
                <a:lnTo>
                  <a:pt x="1733517" y="1679911"/>
                </a:lnTo>
                <a:lnTo>
                  <a:pt x="1741266" y="0"/>
                </a:lnTo>
                <a:lnTo>
                  <a:pt x="0" y="7097"/>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35" name="Picture 34" descr="Logo&#10;&#10;Description automatically generated">
            <a:extLst>
              <a:ext uri="{FF2B5EF4-FFF2-40B4-BE49-F238E27FC236}">
                <a16:creationId xmlns:a16="http://schemas.microsoft.com/office/drawing/2014/main" id="{CA9C73F9-47A2-B510-842C-AAD01E9DA8F0}"/>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834765" y="4625868"/>
            <a:ext cx="1296035" cy="1368028"/>
          </a:xfrm>
          <a:prstGeom prst="rect">
            <a:avLst/>
          </a:prstGeom>
        </p:spPr>
      </p:pic>
      <p:grpSp>
        <p:nvGrpSpPr>
          <p:cNvPr id="36" name="Group 35">
            <a:extLst>
              <a:ext uri="{FF2B5EF4-FFF2-40B4-BE49-F238E27FC236}">
                <a16:creationId xmlns:a16="http://schemas.microsoft.com/office/drawing/2014/main" id="{329339D8-634A-7175-5E04-B35A86440F1C}"/>
              </a:ext>
            </a:extLst>
          </p:cNvPr>
          <p:cNvGrpSpPr/>
          <p:nvPr userDrawn="1"/>
        </p:nvGrpSpPr>
        <p:grpSpPr>
          <a:xfrm>
            <a:off x="1044849" y="4609406"/>
            <a:ext cx="2426947" cy="1599280"/>
            <a:chOff x="940396" y="4573691"/>
            <a:chExt cx="2542370" cy="1675338"/>
          </a:xfrm>
        </p:grpSpPr>
        <p:pic>
          <p:nvPicPr>
            <p:cNvPr id="37" name="Picture 36" descr="Logo&#10;&#10;Description automatically generated">
              <a:extLst>
                <a:ext uri="{FF2B5EF4-FFF2-40B4-BE49-F238E27FC236}">
                  <a16:creationId xmlns:a16="http://schemas.microsoft.com/office/drawing/2014/main" id="{E0AFBB0D-A9D0-9E6D-F201-2A83A5DDE1B7}"/>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940396" y="5828300"/>
              <a:ext cx="2491753" cy="420729"/>
            </a:xfrm>
            <a:prstGeom prst="rect">
              <a:avLst/>
            </a:prstGeom>
          </p:spPr>
        </p:pic>
        <p:pic>
          <p:nvPicPr>
            <p:cNvPr id="38" name="Picture 37" descr="Logo, icon, company name&#10;&#10;Description automatically generated">
              <a:extLst>
                <a:ext uri="{FF2B5EF4-FFF2-40B4-BE49-F238E27FC236}">
                  <a16:creationId xmlns:a16="http://schemas.microsoft.com/office/drawing/2014/main" id="{91D4B6CF-7DA3-79C5-CE0A-ED759866710F}"/>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40396" y="4573691"/>
              <a:ext cx="2542370" cy="1254609"/>
            </a:xfrm>
            <a:prstGeom prst="rect">
              <a:avLst/>
            </a:prstGeom>
          </p:spPr>
        </p:pic>
      </p:grpSp>
    </p:spTree>
    <p:extLst>
      <p:ext uri="{BB962C8B-B14F-4D97-AF65-F5344CB8AC3E}">
        <p14:creationId xmlns:p14="http://schemas.microsoft.com/office/powerpoint/2010/main" val="14905154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Slide 3">
    <p:bg>
      <p:bgPr>
        <a:solidFill>
          <a:schemeClr val="bg1"/>
        </a:solidFill>
        <a:effectLst/>
      </p:bgPr>
    </p:bg>
    <p:spTree>
      <p:nvGrpSpPr>
        <p:cNvPr id="1" name=""/>
        <p:cNvGrpSpPr/>
        <p:nvPr/>
      </p:nvGrpSpPr>
      <p:grpSpPr>
        <a:xfrm>
          <a:off x="0" y="0"/>
          <a:ext cx="0" cy="0"/>
          <a:chOff x="0" y="0"/>
          <a:chExt cx="0" cy="0"/>
        </a:xfrm>
      </p:grpSpPr>
      <p:pic>
        <p:nvPicPr>
          <p:cNvPr id="2" name="Picture 1" descr="A blue background with a white center&#10;&#10;Description automatically generated">
            <a:extLst>
              <a:ext uri="{FF2B5EF4-FFF2-40B4-BE49-F238E27FC236}">
                <a16:creationId xmlns:a16="http://schemas.microsoft.com/office/drawing/2014/main" id="{3518DD2E-C949-FDFE-4715-0ACC2F92EDC1}"/>
              </a:ext>
            </a:extLst>
          </p:cNvPr>
          <p:cNvPicPr>
            <a:picLocks noChangeAspect="1"/>
          </p:cNvPicPr>
          <p:nvPr userDrawn="1"/>
        </p:nvPicPr>
        <p:blipFill>
          <a:blip r:embed="rId2"/>
          <a:stretch>
            <a:fillRect/>
          </a:stretch>
        </p:blipFill>
        <p:spPr>
          <a:xfrm>
            <a:off x="268948" y="223521"/>
            <a:ext cx="11679212" cy="6408532"/>
          </a:xfrm>
          <a:prstGeom prst="rect">
            <a:avLst/>
          </a:prstGeom>
        </p:spPr>
      </p:pic>
      <p:grpSp>
        <p:nvGrpSpPr>
          <p:cNvPr id="3" name="Group 2">
            <a:extLst>
              <a:ext uri="{FF2B5EF4-FFF2-40B4-BE49-F238E27FC236}">
                <a16:creationId xmlns:a16="http://schemas.microsoft.com/office/drawing/2014/main" id="{4A34326F-2D1F-1D8B-EE8A-C97C6515E147}"/>
              </a:ext>
            </a:extLst>
          </p:cNvPr>
          <p:cNvGrpSpPr/>
          <p:nvPr userDrawn="1"/>
        </p:nvGrpSpPr>
        <p:grpSpPr>
          <a:xfrm>
            <a:off x="8339960" y="-1630"/>
            <a:ext cx="3866526" cy="6879094"/>
            <a:chOff x="8339960" y="-1630"/>
            <a:chExt cx="3866526" cy="6879094"/>
          </a:xfrm>
        </p:grpSpPr>
        <p:sp>
          <p:nvSpPr>
            <p:cNvPr id="4" name="Freeform 3">
              <a:extLst>
                <a:ext uri="{FF2B5EF4-FFF2-40B4-BE49-F238E27FC236}">
                  <a16:creationId xmlns:a16="http://schemas.microsoft.com/office/drawing/2014/main" id="{2DDBBCE5-085F-9F76-38BF-28A58F065100}"/>
                </a:ext>
              </a:extLst>
            </p:cNvPr>
            <p:cNvSpPr/>
            <p:nvPr/>
          </p:nvSpPr>
          <p:spPr>
            <a:xfrm>
              <a:off x="8339960" y="-1630"/>
              <a:ext cx="3863616" cy="3935761"/>
            </a:xfrm>
            <a:custGeom>
              <a:avLst/>
              <a:gdLst>
                <a:gd name="connsiteX0" fmla="*/ 0 w 1715784"/>
                <a:gd name="connsiteY0" fmla="*/ 0 h 1684961"/>
                <a:gd name="connsiteX1" fmla="*/ 1715784 w 1715784"/>
                <a:gd name="connsiteY1" fmla="*/ 1684961 h 1684961"/>
                <a:gd name="connsiteX2" fmla="*/ 1715784 w 1715784"/>
                <a:gd name="connsiteY2" fmla="*/ 20548 h 1684961"/>
                <a:gd name="connsiteX3" fmla="*/ 0 w 1715784"/>
                <a:gd name="connsiteY3" fmla="*/ 0 h 1684961"/>
                <a:gd name="connsiteX0" fmla="*/ 0 w 1746781"/>
                <a:gd name="connsiteY0" fmla="*/ 0 h 1692710"/>
                <a:gd name="connsiteX1" fmla="*/ 1746781 w 1746781"/>
                <a:gd name="connsiteY1" fmla="*/ 1692710 h 1692710"/>
                <a:gd name="connsiteX2" fmla="*/ 1746781 w 1746781"/>
                <a:gd name="connsiteY2" fmla="*/ 28297 h 1692710"/>
                <a:gd name="connsiteX3" fmla="*/ 0 w 1746781"/>
                <a:gd name="connsiteY3" fmla="*/ 0 h 1692710"/>
                <a:gd name="connsiteX0" fmla="*/ 0 w 1746781"/>
                <a:gd name="connsiteY0" fmla="*/ 0 h 1692710"/>
                <a:gd name="connsiteX1" fmla="*/ 1746781 w 1746781"/>
                <a:gd name="connsiteY1" fmla="*/ 1692710 h 1692710"/>
                <a:gd name="connsiteX2" fmla="*/ 1529805 w 1746781"/>
                <a:gd name="connsiteY2" fmla="*/ 377009 h 1692710"/>
                <a:gd name="connsiteX3" fmla="*/ 0 w 1746781"/>
                <a:gd name="connsiteY3" fmla="*/ 0 h 1692710"/>
                <a:gd name="connsiteX0" fmla="*/ 0 w 1746781"/>
                <a:gd name="connsiteY0" fmla="*/ 0 h 1692710"/>
                <a:gd name="connsiteX1" fmla="*/ 1746781 w 1746781"/>
                <a:gd name="connsiteY1" fmla="*/ 1692710 h 1692710"/>
                <a:gd name="connsiteX2" fmla="*/ 1746781 w 1746781"/>
                <a:gd name="connsiteY2" fmla="*/ 12799 h 1692710"/>
                <a:gd name="connsiteX3" fmla="*/ 0 w 1746781"/>
                <a:gd name="connsiteY3" fmla="*/ 0 h 1692710"/>
                <a:gd name="connsiteX0" fmla="*/ 0 w 1754530"/>
                <a:gd name="connsiteY0" fmla="*/ 0 h 1692710"/>
                <a:gd name="connsiteX1" fmla="*/ 1754530 w 1754530"/>
                <a:gd name="connsiteY1" fmla="*/ 1692710 h 1692710"/>
                <a:gd name="connsiteX2" fmla="*/ 1754530 w 1754530"/>
                <a:gd name="connsiteY2" fmla="*/ 12799 h 1692710"/>
                <a:gd name="connsiteX3" fmla="*/ 0 w 1754530"/>
                <a:gd name="connsiteY3" fmla="*/ 0 h 1692710"/>
                <a:gd name="connsiteX0" fmla="*/ 0 w 1754530"/>
                <a:gd name="connsiteY0" fmla="*/ 0 h 1692710"/>
                <a:gd name="connsiteX1" fmla="*/ 1746781 w 1754530"/>
                <a:gd name="connsiteY1" fmla="*/ 1692710 h 1692710"/>
                <a:gd name="connsiteX2" fmla="*/ 1754530 w 1754530"/>
                <a:gd name="connsiteY2" fmla="*/ 12799 h 1692710"/>
                <a:gd name="connsiteX3" fmla="*/ 0 w 1754530"/>
                <a:gd name="connsiteY3" fmla="*/ 0 h 1692710"/>
                <a:gd name="connsiteX0" fmla="*/ 0 w 1729151"/>
                <a:gd name="connsiteY0" fmla="*/ 0 h 1680603"/>
                <a:gd name="connsiteX1" fmla="*/ 1721402 w 1729151"/>
                <a:gd name="connsiteY1" fmla="*/ 1680603 h 1680603"/>
                <a:gd name="connsiteX2" fmla="*/ 1729151 w 1729151"/>
                <a:gd name="connsiteY2" fmla="*/ 692 h 1680603"/>
                <a:gd name="connsiteX3" fmla="*/ 0 w 1729151"/>
                <a:gd name="connsiteY3" fmla="*/ 0 h 1680603"/>
              </a:gdLst>
              <a:ahLst/>
              <a:cxnLst>
                <a:cxn ang="0">
                  <a:pos x="connsiteX0" y="connsiteY0"/>
                </a:cxn>
                <a:cxn ang="0">
                  <a:pos x="connsiteX1" y="connsiteY1"/>
                </a:cxn>
                <a:cxn ang="0">
                  <a:pos x="connsiteX2" y="connsiteY2"/>
                </a:cxn>
                <a:cxn ang="0">
                  <a:pos x="connsiteX3" y="connsiteY3"/>
                </a:cxn>
              </a:cxnLst>
              <a:rect l="l" t="t" r="r" b="b"/>
              <a:pathLst>
                <a:path w="1729151" h="1680603">
                  <a:moveTo>
                    <a:pt x="0" y="0"/>
                  </a:moveTo>
                  <a:lnTo>
                    <a:pt x="1721402" y="1680603"/>
                  </a:lnTo>
                  <a:lnTo>
                    <a:pt x="1729151" y="692"/>
                  </a:lnTo>
                  <a:lnTo>
                    <a:pt x="0" y="0"/>
                  </a:lnTo>
                  <a:close/>
                </a:path>
              </a:pathLst>
            </a:custGeom>
            <a:solidFill>
              <a:schemeClr val="accent1">
                <a:alpha val="4010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reeform 4">
              <a:extLst>
                <a:ext uri="{FF2B5EF4-FFF2-40B4-BE49-F238E27FC236}">
                  <a16:creationId xmlns:a16="http://schemas.microsoft.com/office/drawing/2014/main" id="{C6E18A8E-0F20-1E52-C63C-C72D2D37414D}"/>
                </a:ext>
              </a:extLst>
            </p:cNvPr>
            <p:cNvSpPr/>
            <p:nvPr userDrawn="1"/>
          </p:nvSpPr>
          <p:spPr>
            <a:xfrm rot="5400000">
              <a:off x="8447178" y="3118157"/>
              <a:ext cx="3838021" cy="3680594"/>
            </a:xfrm>
            <a:custGeom>
              <a:avLst/>
              <a:gdLst>
                <a:gd name="connsiteX0" fmla="*/ 0 w 1715784"/>
                <a:gd name="connsiteY0" fmla="*/ 0 h 1684961"/>
                <a:gd name="connsiteX1" fmla="*/ 1715784 w 1715784"/>
                <a:gd name="connsiteY1" fmla="*/ 1684961 h 1684961"/>
                <a:gd name="connsiteX2" fmla="*/ 1715784 w 1715784"/>
                <a:gd name="connsiteY2" fmla="*/ 20548 h 1684961"/>
                <a:gd name="connsiteX3" fmla="*/ 0 w 1715784"/>
                <a:gd name="connsiteY3" fmla="*/ 0 h 1684961"/>
                <a:gd name="connsiteX0" fmla="*/ 0 w 1746781"/>
                <a:gd name="connsiteY0" fmla="*/ 0 h 1692710"/>
                <a:gd name="connsiteX1" fmla="*/ 1746781 w 1746781"/>
                <a:gd name="connsiteY1" fmla="*/ 1692710 h 1692710"/>
                <a:gd name="connsiteX2" fmla="*/ 1746781 w 1746781"/>
                <a:gd name="connsiteY2" fmla="*/ 28297 h 1692710"/>
                <a:gd name="connsiteX3" fmla="*/ 0 w 1746781"/>
                <a:gd name="connsiteY3" fmla="*/ 0 h 1692710"/>
                <a:gd name="connsiteX0" fmla="*/ 0 w 1746781"/>
                <a:gd name="connsiteY0" fmla="*/ 0 h 1692710"/>
                <a:gd name="connsiteX1" fmla="*/ 1746781 w 1746781"/>
                <a:gd name="connsiteY1" fmla="*/ 1692710 h 1692710"/>
                <a:gd name="connsiteX2" fmla="*/ 1529805 w 1746781"/>
                <a:gd name="connsiteY2" fmla="*/ 377009 h 1692710"/>
                <a:gd name="connsiteX3" fmla="*/ 0 w 1746781"/>
                <a:gd name="connsiteY3" fmla="*/ 0 h 1692710"/>
                <a:gd name="connsiteX0" fmla="*/ 0 w 1746781"/>
                <a:gd name="connsiteY0" fmla="*/ 0 h 1692710"/>
                <a:gd name="connsiteX1" fmla="*/ 1746781 w 1746781"/>
                <a:gd name="connsiteY1" fmla="*/ 1692710 h 1692710"/>
                <a:gd name="connsiteX2" fmla="*/ 1746781 w 1746781"/>
                <a:gd name="connsiteY2" fmla="*/ 12799 h 1692710"/>
                <a:gd name="connsiteX3" fmla="*/ 0 w 1746781"/>
                <a:gd name="connsiteY3" fmla="*/ 0 h 1692710"/>
                <a:gd name="connsiteX0" fmla="*/ 0 w 1754530"/>
                <a:gd name="connsiteY0" fmla="*/ 0 h 1692710"/>
                <a:gd name="connsiteX1" fmla="*/ 1754530 w 1754530"/>
                <a:gd name="connsiteY1" fmla="*/ 1692710 h 1692710"/>
                <a:gd name="connsiteX2" fmla="*/ 1754530 w 1754530"/>
                <a:gd name="connsiteY2" fmla="*/ 12799 h 1692710"/>
                <a:gd name="connsiteX3" fmla="*/ 0 w 1754530"/>
                <a:gd name="connsiteY3" fmla="*/ 0 h 1692710"/>
                <a:gd name="connsiteX0" fmla="*/ 0 w 1754530"/>
                <a:gd name="connsiteY0" fmla="*/ 0 h 1692710"/>
                <a:gd name="connsiteX1" fmla="*/ 1746781 w 1754530"/>
                <a:gd name="connsiteY1" fmla="*/ 1692710 h 1692710"/>
                <a:gd name="connsiteX2" fmla="*/ 1754530 w 1754530"/>
                <a:gd name="connsiteY2" fmla="*/ 12799 h 1692710"/>
                <a:gd name="connsiteX3" fmla="*/ 0 w 1754530"/>
                <a:gd name="connsiteY3" fmla="*/ 0 h 1692710"/>
                <a:gd name="connsiteX0" fmla="*/ 0 w 1754529"/>
                <a:gd name="connsiteY0" fmla="*/ 1269 h 1679911"/>
                <a:gd name="connsiteX1" fmla="*/ 1746780 w 1754529"/>
                <a:gd name="connsiteY1" fmla="*/ 1679911 h 1679911"/>
                <a:gd name="connsiteX2" fmla="*/ 1754529 w 1754529"/>
                <a:gd name="connsiteY2" fmla="*/ 0 h 1679911"/>
                <a:gd name="connsiteX3" fmla="*/ 0 w 1754529"/>
                <a:gd name="connsiteY3" fmla="*/ 1269 h 1679911"/>
                <a:gd name="connsiteX0" fmla="*/ 0 w 1751764"/>
                <a:gd name="connsiteY0" fmla="*/ 4033 h 1679911"/>
                <a:gd name="connsiteX1" fmla="*/ 1744015 w 1751764"/>
                <a:gd name="connsiteY1" fmla="*/ 1679911 h 1679911"/>
                <a:gd name="connsiteX2" fmla="*/ 1751764 w 1751764"/>
                <a:gd name="connsiteY2" fmla="*/ 0 h 1679911"/>
                <a:gd name="connsiteX3" fmla="*/ 0 w 1751764"/>
                <a:gd name="connsiteY3" fmla="*/ 4033 h 1679911"/>
              </a:gdLst>
              <a:ahLst/>
              <a:cxnLst>
                <a:cxn ang="0">
                  <a:pos x="connsiteX0" y="connsiteY0"/>
                </a:cxn>
                <a:cxn ang="0">
                  <a:pos x="connsiteX1" y="connsiteY1"/>
                </a:cxn>
                <a:cxn ang="0">
                  <a:pos x="connsiteX2" y="connsiteY2"/>
                </a:cxn>
                <a:cxn ang="0">
                  <a:pos x="connsiteX3" y="connsiteY3"/>
                </a:cxn>
              </a:cxnLst>
              <a:rect l="l" t="t" r="r" b="b"/>
              <a:pathLst>
                <a:path w="1751764" h="1679911">
                  <a:moveTo>
                    <a:pt x="0" y="4033"/>
                  </a:moveTo>
                  <a:lnTo>
                    <a:pt x="1744015" y="1679911"/>
                  </a:lnTo>
                  <a:lnTo>
                    <a:pt x="1751764" y="0"/>
                  </a:lnTo>
                  <a:lnTo>
                    <a:pt x="0" y="4033"/>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Freeform 5">
            <a:extLst>
              <a:ext uri="{FF2B5EF4-FFF2-40B4-BE49-F238E27FC236}">
                <a16:creationId xmlns:a16="http://schemas.microsoft.com/office/drawing/2014/main" id="{2D20A02A-5AEC-DB97-3183-3F9033D9F7CF}"/>
              </a:ext>
            </a:extLst>
          </p:cNvPr>
          <p:cNvSpPr/>
          <p:nvPr userDrawn="1"/>
        </p:nvSpPr>
        <p:spPr>
          <a:xfrm>
            <a:off x="10601286" y="-4111"/>
            <a:ext cx="1602290" cy="1545832"/>
          </a:xfrm>
          <a:custGeom>
            <a:avLst/>
            <a:gdLst>
              <a:gd name="connsiteX0" fmla="*/ 0 w 1715784"/>
              <a:gd name="connsiteY0" fmla="*/ 0 h 1684961"/>
              <a:gd name="connsiteX1" fmla="*/ 1715784 w 1715784"/>
              <a:gd name="connsiteY1" fmla="*/ 1684961 h 1684961"/>
              <a:gd name="connsiteX2" fmla="*/ 1715784 w 1715784"/>
              <a:gd name="connsiteY2" fmla="*/ 20548 h 1684961"/>
              <a:gd name="connsiteX3" fmla="*/ 0 w 1715784"/>
              <a:gd name="connsiteY3" fmla="*/ 0 h 1684961"/>
              <a:gd name="connsiteX0" fmla="*/ 0 w 1746781"/>
              <a:gd name="connsiteY0" fmla="*/ 0 h 1692710"/>
              <a:gd name="connsiteX1" fmla="*/ 1746781 w 1746781"/>
              <a:gd name="connsiteY1" fmla="*/ 1692710 h 1692710"/>
              <a:gd name="connsiteX2" fmla="*/ 1746781 w 1746781"/>
              <a:gd name="connsiteY2" fmla="*/ 28297 h 1692710"/>
              <a:gd name="connsiteX3" fmla="*/ 0 w 1746781"/>
              <a:gd name="connsiteY3" fmla="*/ 0 h 1692710"/>
              <a:gd name="connsiteX0" fmla="*/ 0 w 1746781"/>
              <a:gd name="connsiteY0" fmla="*/ 0 h 1692710"/>
              <a:gd name="connsiteX1" fmla="*/ 1746781 w 1746781"/>
              <a:gd name="connsiteY1" fmla="*/ 1692710 h 1692710"/>
              <a:gd name="connsiteX2" fmla="*/ 1529805 w 1746781"/>
              <a:gd name="connsiteY2" fmla="*/ 377009 h 1692710"/>
              <a:gd name="connsiteX3" fmla="*/ 0 w 1746781"/>
              <a:gd name="connsiteY3" fmla="*/ 0 h 1692710"/>
              <a:gd name="connsiteX0" fmla="*/ 0 w 1746781"/>
              <a:gd name="connsiteY0" fmla="*/ 0 h 1692710"/>
              <a:gd name="connsiteX1" fmla="*/ 1746781 w 1746781"/>
              <a:gd name="connsiteY1" fmla="*/ 1692710 h 1692710"/>
              <a:gd name="connsiteX2" fmla="*/ 1746781 w 1746781"/>
              <a:gd name="connsiteY2" fmla="*/ 12799 h 1692710"/>
              <a:gd name="connsiteX3" fmla="*/ 0 w 1746781"/>
              <a:gd name="connsiteY3" fmla="*/ 0 h 1692710"/>
              <a:gd name="connsiteX0" fmla="*/ 0 w 1754530"/>
              <a:gd name="connsiteY0" fmla="*/ 0 h 1692710"/>
              <a:gd name="connsiteX1" fmla="*/ 1754530 w 1754530"/>
              <a:gd name="connsiteY1" fmla="*/ 1692710 h 1692710"/>
              <a:gd name="connsiteX2" fmla="*/ 1754530 w 1754530"/>
              <a:gd name="connsiteY2" fmla="*/ 12799 h 1692710"/>
              <a:gd name="connsiteX3" fmla="*/ 0 w 1754530"/>
              <a:gd name="connsiteY3" fmla="*/ 0 h 1692710"/>
              <a:gd name="connsiteX0" fmla="*/ 0 w 1754530"/>
              <a:gd name="connsiteY0" fmla="*/ 0 h 1692710"/>
              <a:gd name="connsiteX1" fmla="*/ 1746781 w 1754530"/>
              <a:gd name="connsiteY1" fmla="*/ 1692710 h 1692710"/>
              <a:gd name="connsiteX2" fmla="*/ 1754530 w 1754530"/>
              <a:gd name="connsiteY2" fmla="*/ 12799 h 1692710"/>
              <a:gd name="connsiteX3" fmla="*/ 0 w 1754530"/>
              <a:gd name="connsiteY3" fmla="*/ 0 h 1692710"/>
              <a:gd name="connsiteX0" fmla="*/ 0 w 1741266"/>
              <a:gd name="connsiteY0" fmla="*/ 20361 h 1679911"/>
              <a:gd name="connsiteX1" fmla="*/ 1733517 w 1741266"/>
              <a:gd name="connsiteY1" fmla="*/ 1679911 h 1679911"/>
              <a:gd name="connsiteX2" fmla="*/ 1741266 w 1741266"/>
              <a:gd name="connsiteY2" fmla="*/ 0 h 1679911"/>
              <a:gd name="connsiteX3" fmla="*/ 0 w 1741266"/>
              <a:gd name="connsiteY3" fmla="*/ 20361 h 1679911"/>
              <a:gd name="connsiteX0" fmla="*/ 0 w 1741266"/>
              <a:gd name="connsiteY0" fmla="*/ 7097 h 1679911"/>
              <a:gd name="connsiteX1" fmla="*/ 1733517 w 1741266"/>
              <a:gd name="connsiteY1" fmla="*/ 1679911 h 1679911"/>
              <a:gd name="connsiteX2" fmla="*/ 1741266 w 1741266"/>
              <a:gd name="connsiteY2" fmla="*/ 0 h 1679911"/>
              <a:gd name="connsiteX3" fmla="*/ 0 w 1741266"/>
              <a:gd name="connsiteY3" fmla="*/ 7097 h 1679911"/>
            </a:gdLst>
            <a:ahLst/>
            <a:cxnLst>
              <a:cxn ang="0">
                <a:pos x="connsiteX0" y="connsiteY0"/>
              </a:cxn>
              <a:cxn ang="0">
                <a:pos x="connsiteX1" y="connsiteY1"/>
              </a:cxn>
              <a:cxn ang="0">
                <a:pos x="connsiteX2" y="connsiteY2"/>
              </a:cxn>
              <a:cxn ang="0">
                <a:pos x="connsiteX3" y="connsiteY3"/>
              </a:cxn>
            </a:cxnLst>
            <a:rect l="l" t="t" r="r" b="b"/>
            <a:pathLst>
              <a:path w="1741266" h="1679911">
                <a:moveTo>
                  <a:pt x="0" y="7097"/>
                </a:moveTo>
                <a:lnTo>
                  <a:pt x="1733517" y="1679911"/>
                </a:lnTo>
                <a:lnTo>
                  <a:pt x="1741266" y="0"/>
                </a:lnTo>
                <a:lnTo>
                  <a:pt x="0" y="7097"/>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9" name="Title 1">
            <a:extLst>
              <a:ext uri="{FF2B5EF4-FFF2-40B4-BE49-F238E27FC236}">
                <a16:creationId xmlns:a16="http://schemas.microsoft.com/office/drawing/2014/main" id="{8F7C7993-930E-0685-D4C2-00C3C7824CD1}"/>
              </a:ext>
            </a:extLst>
          </p:cNvPr>
          <p:cNvSpPr>
            <a:spLocks noGrp="1"/>
          </p:cNvSpPr>
          <p:nvPr>
            <p:ph type="title" hasCustomPrompt="1"/>
          </p:nvPr>
        </p:nvSpPr>
        <p:spPr>
          <a:xfrm>
            <a:off x="1044849" y="809362"/>
            <a:ext cx="7115648" cy="2619638"/>
          </a:xfrm>
        </p:spPr>
        <p:txBody>
          <a:bodyPr anchor="t">
            <a:noAutofit/>
          </a:bodyPr>
          <a:lstStyle>
            <a:lvl1pPr>
              <a:lnSpc>
                <a:spcPts val="5680"/>
              </a:lnSpc>
              <a:defRPr sz="5400">
                <a:solidFill>
                  <a:schemeClr val="bg1"/>
                </a:solidFill>
              </a:defRPr>
            </a:lvl1pPr>
          </a:lstStyle>
          <a:p>
            <a:r>
              <a:rPr lang="en-US" dirty="0"/>
              <a:t>Section Title</a:t>
            </a:r>
          </a:p>
        </p:txBody>
      </p:sp>
      <p:pic>
        <p:nvPicPr>
          <p:cNvPr id="35" name="Picture 34" descr="Logo&#10;&#10;Description automatically generated">
            <a:extLst>
              <a:ext uri="{FF2B5EF4-FFF2-40B4-BE49-F238E27FC236}">
                <a16:creationId xmlns:a16="http://schemas.microsoft.com/office/drawing/2014/main" id="{CA9C73F9-47A2-B510-842C-AAD01E9DA8F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834765" y="4625868"/>
            <a:ext cx="1296035" cy="1368028"/>
          </a:xfrm>
          <a:prstGeom prst="rect">
            <a:avLst/>
          </a:prstGeom>
        </p:spPr>
      </p:pic>
      <p:pic>
        <p:nvPicPr>
          <p:cNvPr id="18" name="Picture 17">
            <a:extLst>
              <a:ext uri="{FF2B5EF4-FFF2-40B4-BE49-F238E27FC236}">
                <a16:creationId xmlns:a16="http://schemas.microsoft.com/office/drawing/2014/main" id="{696C6211-4026-E1FF-4A42-6DE2D55C8934}"/>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l="-1" r="-1905"/>
          <a:stretch/>
        </p:blipFill>
        <p:spPr>
          <a:xfrm>
            <a:off x="53963" y="6648157"/>
            <a:ext cx="161022" cy="169085"/>
          </a:xfrm>
          <a:prstGeom prst="rect">
            <a:avLst/>
          </a:prstGeom>
        </p:spPr>
      </p:pic>
      <p:grpSp>
        <p:nvGrpSpPr>
          <p:cNvPr id="36" name="Group 35">
            <a:extLst>
              <a:ext uri="{FF2B5EF4-FFF2-40B4-BE49-F238E27FC236}">
                <a16:creationId xmlns:a16="http://schemas.microsoft.com/office/drawing/2014/main" id="{329339D8-634A-7175-5E04-B35A86440F1C}"/>
              </a:ext>
            </a:extLst>
          </p:cNvPr>
          <p:cNvGrpSpPr/>
          <p:nvPr userDrawn="1"/>
        </p:nvGrpSpPr>
        <p:grpSpPr>
          <a:xfrm>
            <a:off x="1044849" y="4609406"/>
            <a:ext cx="2426947" cy="1599280"/>
            <a:chOff x="940396" y="4573691"/>
            <a:chExt cx="2542370" cy="1675338"/>
          </a:xfrm>
        </p:grpSpPr>
        <p:pic>
          <p:nvPicPr>
            <p:cNvPr id="37" name="Picture 36" descr="Logo&#10;&#10;Description automatically generated">
              <a:extLst>
                <a:ext uri="{FF2B5EF4-FFF2-40B4-BE49-F238E27FC236}">
                  <a16:creationId xmlns:a16="http://schemas.microsoft.com/office/drawing/2014/main" id="{E0AFBB0D-A9D0-9E6D-F201-2A83A5DDE1B7}"/>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940396" y="5828300"/>
              <a:ext cx="2491753" cy="420729"/>
            </a:xfrm>
            <a:prstGeom prst="rect">
              <a:avLst/>
            </a:prstGeom>
          </p:spPr>
        </p:pic>
        <p:pic>
          <p:nvPicPr>
            <p:cNvPr id="38" name="Picture 37" descr="Logo, icon, company name&#10;&#10;Description automatically generated">
              <a:extLst>
                <a:ext uri="{FF2B5EF4-FFF2-40B4-BE49-F238E27FC236}">
                  <a16:creationId xmlns:a16="http://schemas.microsoft.com/office/drawing/2014/main" id="{91D4B6CF-7DA3-79C5-CE0A-ED759866710F}"/>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40396" y="4573691"/>
              <a:ext cx="2542370" cy="1254609"/>
            </a:xfrm>
            <a:prstGeom prst="rect">
              <a:avLst/>
            </a:prstGeom>
          </p:spPr>
        </p:pic>
      </p:grpSp>
      <p:sp>
        <p:nvSpPr>
          <p:cNvPr id="39" name="TextBox 38">
            <a:extLst>
              <a:ext uri="{FF2B5EF4-FFF2-40B4-BE49-F238E27FC236}">
                <a16:creationId xmlns:a16="http://schemas.microsoft.com/office/drawing/2014/main" id="{1A1D8392-AC64-E3A8-CA7A-2328E17E86F4}"/>
              </a:ext>
            </a:extLst>
          </p:cNvPr>
          <p:cNvSpPr txBox="1"/>
          <p:nvPr userDrawn="1"/>
        </p:nvSpPr>
        <p:spPr>
          <a:xfrm>
            <a:off x="333443" y="6702707"/>
            <a:ext cx="7543800" cy="84639"/>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550" b="0" i="0" u="none" strike="noStrike" kern="1200" cap="none" spc="0" normalizeH="0" baseline="0" noProof="0" dirty="0">
                <a:ln>
                  <a:noFill/>
                </a:ln>
                <a:solidFill>
                  <a:schemeClr val="tx1">
                    <a:lumMod val="50000"/>
                  </a:schemeClr>
                </a:solidFill>
                <a:effectLst/>
                <a:uLnTx/>
                <a:uFillTx/>
                <a:latin typeface="Arial"/>
                <a:ea typeface="+mn-ea"/>
                <a:cs typeface="Arial" panose="020B0604020202020204" pitchFamily="34" charset="0"/>
              </a:rPr>
              <a:t>This document is </a:t>
            </a:r>
            <a:r>
              <a:rPr kumimoji="0" lang="en-US" sz="550" b="0" i="0" u="sng" strike="noStrike" kern="1200" cap="none" spc="0" normalizeH="0" baseline="0" noProof="0" dirty="0">
                <a:ln>
                  <a:noFill/>
                </a:ln>
                <a:solidFill>
                  <a:schemeClr val="tx1">
                    <a:lumMod val="50000"/>
                  </a:schemeClr>
                </a:solidFill>
                <a:effectLst/>
                <a:uLnTx/>
                <a:uFillTx/>
                <a:latin typeface="Arial"/>
                <a:ea typeface="+mn-ea"/>
                <a:cs typeface="Arial" panose="020B0604020202020204" pitchFamily="34" charset="0"/>
              </a:rPr>
              <a:t>not</a:t>
            </a:r>
            <a:r>
              <a:rPr kumimoji="0" lang="en-US" sz="550" b="0" i="0" u="none" strike="noStrike" kern="1200" cap="none" spc="0" normalizeH="0" baseline="0" noProof="0" dirty="0">
                <a:ln>
                  <a:noFill/>
                </a:ln>
                <a:solidFill>
                  <a:schemeClr val="tx1">
                    <a:lumMod val="50000"/>
                  </a:schemeClr>
                </a:solidFill>
                <a:effectLst/>
                <a:uLnTx/>
                <a:uFillTx/>
                <a:latin typeface="Arial"/>
                <a:ea typeface="+mn-ea"/>
                <a:cs typeface="Arial" panose="020B0604020202020204" pitchFamily="34" charset="0"/>
              </a:rPr>
              <a:t> a public record and its content should not be reprinted in any other document. Ohio Revised Code 149.43(A)(1)(bb) and 187.04(C)(1) and (2)</a:t>
            </a:r>
          </a:p>
        </p:txBody>
      </p:sp>
      <p:sp>
        <p:nvSpPr>
          <p:cNvPr id="7" name="Slide Number Placeholder 3">
            <a:extLst>
              <a:ext uri="{FF2B5EF4-FFF2-40B4-BE49-F238E27FC236}">
                <a16:creationId xmlns:a16="http://schemas.microsoft.com/office/drawing/2014/main" id="{458AC630-B0E2-C476-F501-C9ED3B3357F2}"/>
              </a:ext>
            </a:extLst>
          </p:cNvPr>
          <p:cNvSpPr txBox="1">
            <a:spLocks/>
          </p:cNvSpPr>
          <p:nvPr userDrawn="1"/>
        </p:nvSpPr>
        <p:spPr>
          <a:xfrm>
            <a:off x="11659838" y="6702014"/>
            <a:ext cx="532161" cy="145424"/>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9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661BA67-2496-BC42-B2D2-763B605DA9A7}" type="slidenum">
              <a:rPr lang="en-US" sz="800" b="1" smtClean="0"/>
              <a:pPr>
                <a:defRPr/>
              </a:pPr>
              <a:t>‹#›</a:t>
            </a:fld>
            <a:endParaRPr lang="en-US" sz="800" b="1" dirty="0"/>
          </a:p>
        </p:txBody>
      </p:sp>
    </p:spTree>
    <p:extLst>
      <p:ext uri="{BB962C8B-B14F-4D97-AF65-F5344CB8AC3E}">
        <p14:creationId xmlns:p14="http://schemas.microsoft.com/office/powerpoint/2010/main" val="15725152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itle Slide 3">
    <p:bg>
      <p:bgPr>
        <a:solidFill>
          <a:schemeClr val="bg1"/>
        </a:solidFill>
        <a:effectLst/>
      </p:bgPr>
    </p:bg>
    <p:spTree>
      <p:nvGrpSpPr>
        <p:cNvPr id="1" name=""/>
        <p:cNvGrpSpPr/>
        <p:nvPr/>
      </p:nvGrpSpPr>
      <p:grpSpPr>
        <a:xfrm>
          <a:off x="0" y="0"/>
          <a:ext cx="0" cy="0"/>
          <a:chOff x="0" y="0"/>
          <a:chExt cx="0" cy="0"/>
        </a:xfrm>
      </p:grpSpPr>
      <p:pic>
        <p:nvPicPr>
          <p:cNvPr id="2" name="Picture 1" descr="A blue background with a white center&#10;&#10;Description automatically generated">
            <a:extLst>
              <a:ext uri="{FF2B5EF4-FFF2-40B4-BE49-F238E27FC236}">
                <a16:creationId xmlns:a16="http://schemas.microsoft.com/office/drawing/2014/main" id="{E3635E0E-21F8-56ED-8D33-98AD58A108BF}"/>
              </a:ext>
            </a:extLst>
          </p:cNvPr>
          <p:cNvPicPr>
            <a:picLocks noChangeAspect="1"/>
          </p:cNvPicPr>
          <p:nvPr userDrawn="1"/>
        </p:nvPicPr>
        <p:blipFill>
          <a:blip r:embed="rId2"/>
          <a:stretch>
            <a:fillRect/>
          </a:stretch>
        </p:blipFill>
        <p:spPr>
          <a:xfrm>
            <a:off x="268948" y="223521"/>
            <a:ext cx="11679212" cy="6408532"/>
          </a:xfrm>
          <a:prstGeom prst="rect">
            <a:avLst/>
          </a:prstGeom>
        </p:spPr>
      </p:pic>
      <p:pic>
        <p:nvPicPr>
          <p:cNvPr id="40" name="Picture 39" descr="A picture containing curtain, furniture&#10;&#10;Description automatically generated">
            <a:extLst>
              <a:ext uri="{FF2B5EF4-FFF2-40B4-BE49-F238E27FC236}">
                <a16:creationId xmlns:a16="http://schemas.microsoft.com/office/drawing/2014/main" id="{EC6F8BDD-139A-7406-9CD4-9741406E03B6}"/>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b="32490"/>
          <a:stretch/>
        </p:blipFill>
        <p:spPr>
          <a:xfrm>
            <a:off x="7325139" y="2260282"/>
            <a:ext cx="4433629" cy="4605787"/>
          </a:xfrm>
          <a:prstGeom prst="rect">
            <a:avLst/>
          </a:prstGeom>
        </p:spPr>
      </p:pic>
      <p:grpSp>
        <p:nvGrpSpPr>
          <p:cNvPr id="3" name="Group 2">
            <a:extLst>
              <a:ext uri="{FF2B5EF4-FFF2-40B4-BE49-F238E27FC236}">
                <a16:creationId xmlns:a16="http://schemas.microsoft.com/office/drawing/2014/main" id="{6AB286E4-4ABC-C1D3-E4DF-417D4485A455}"/>
              </a:ext>
            </a:extLst>
          </p:cNvPr>
          <p:cNvGrpSpPr/>
          <p:nvPr userDrawn="1"/>
        </p:nvGrpSpPr>
        <p:grpSpPr>
          <a:xfrm>
            <a:off x="8339960" y="-1630"/>
            <a:ext cx="3866526" cy="6879094"/>
            <a:chOff x="8339960" y="-1630"/>
            <a:chExt cx="3866526" cy="6879094"/>
          </a:xfrm>
        </p:grpSpPr>
        <p:sp>
          <p:nvSpPr>
            <p:cNvPr id="4" name="Freeform 3">
              <a:extLst>
                <a:ext uri="{FF2B5EF4-FFF2-40B4-BE49-F238E27FC236}">
                  <a16:creationId xmlns:a16="http://schemas.microsoft.com/office/drawing/2014/main" id="{D6A19A2D-6B35-70F8-C8E8-D70034812A95}"/>
                </a:ext>
              </a:extLst>
            </p:cNvPr>
            <p:cNvSpPr/>
            <p:nvPr/>
          </p:nvSpPr>
          <p:spPr>
            <a:xfrm>
              <a:off x="8339960" y="-1630"/>
              <a:ext cx="3863616" cy="3935761"/>
            </a:xfrm>
            <a:custGeom>
              <a:avLst/>
              <a:gdLst>
                <a:gd name="connsiteX0" fmla="*/ 0 w 1715784"/>
                <a:gd name="connsiteY0" fmla="*/ 0 h 1684961"/>
                <a:gd name="connsiteX1" fmla="*/ 1715784 w 1715784"/>
                <a:gd name="connsiteY1" fmla="*/ 1684961 h 1684961"/>
                <a:gd name="connsiteX2" fmla="*/ 1715784 w 1715784"/>
                <a:gd name="connsiteY2" fmla="*/ 20548 h 1684961"/>
                <a:gd name="connsiteX3" fmla="*/ 0 w 1715784"/>
                <a:gd name="connsiteY3" fmla="*/ 0 h 1684961"/>
                <a:gd name="connsiteX0" fmla="*/ 0 w 1746781"/>
                <a:gd name="connsiteY0" fmla="*/ 0 h 1692710"/>
                <a:gd name="connsiteX1" fmla="*/ 1746781 w 1746781"/>
                <a:gd name="connsiteY1" fmla="*/ 1692710 h 1692710"/>
                <a:gd name="connsiteX2" fmla="*/ 1746781 w 1746781"/>
                <a:gd name="connsiteY2" fmla="*/ 28297 h 1692710"/>
                <a:gd name="connsiteX3" fmla="*/ 0 w 1746781"/>
                <a:gd name="connsiteY3" fmla="*/ 0 h 1692710"/>
                <a:gd name="connsiteX0" fmla="*/ 0 w 1746781"/>
                <a:gd name="connsiteY0" fmla="*/ 0 h 1692710"/>
                <a:gd name="connsiteX1" fmla="*/ 1746781 w 1746781"/>
                <a:gd name="connsiteY1" fmla="*/ 1692710 h 1692710"/>
                <a:gd name="connsiteX2" fmla="*/ 1529805 w 1746781"/>
                <a:gd name="connsiteY2" fmla="*/ 377009 h 1692710"/>
                <a:gd name="connsiteX3" fmla="*/ 0 w 1746781"/>
                <a:gd name="connsiteY3" fmla="*/ 0 h 1692710"/>
                <a:gd name="connsiteX0" fmla="*/ 0 w 1746781"/>
                <a:gd name="connsiteY0" fmla="*/ 0 h 1692710"/>
                <a:gd name="connsiteX1" fmla="*/ 1746781 w 1746781"/>
                <a:gd name="connsiteY1" fmla="*/ 1692710 h 1692710"/>
                <a:gd name="connsiteX2" fmla="*/ 1746781 w 1746781"/>
                <a:gd name="connsiteY2" fmla="*/ 12799 h 1692710"/>
                <a:gd name="connsiteX3" fmla="*/ 0 w 1746781"/>
                <a:gd name="connsiteY3" fmla="*/ 0 h 1692710"/>
                <a:gd name="connsiteX0" fmla="*/ 0 w 1754530"/>
                <a:gd name="connsiteY0" fmla="*/ 0 h 1692710"/>
                <a:gd name="connsiteX1" fmla="*/ 1754530 w 1754530"/>
                <a:gd name="connsiteY1" fmla="*/ 1692710 h 1692710"/>
                <a:gd name="connsiteX2" fmla="*/ 1754530 w 1754530"/>
                <a:gd name="connsiteY2" fmla="*/ 12799 h 1692710"/>
                <a:gd name="connsiteX3" fmla="*/ 0 w 1754530"/>
                <a:gd name="connsiteY3" fmla="*/ 0 h 1692710"/>
                <a:gd name="connsiteX0" fmla="*/ 0 w 1754530"/>
                <a:gd name="connsiteY0" fmla="*/ 0 h 1692710"/>
                <a:gd name="connsiteX1" fmla="*/ 1746781 w 1754530"/>
                <a:gd name="connsiteY1" fmla="*/ 1692710 h 1692710"/>
                <a:gd name="connsiteX2" fmla="*/ 1754530 w 1754530"/>
                <a:gd name="connsiteY2" fmla="*/ 12799 h 1692710"/>
                <a:gd name="connsiteX3" fmla="*/ 0 w 1754530"/>
                <a:gd name="connsiteY3" fmla="*/ 0 h 1692710"/>
                <a:gd name="connsiteX0" fmla="*/ 0 w 1729151"/>
                <a:gd name="connsiteY0" fmla="*/ 0 h 1680603"/>
                <a:gd name="connsiteX1" fmla="*/ 1721402 w 1729151"/>
                <a:gd name="connsiteY1" fmla="*/ 1680603 h 1680603"/>
                <a:gd name="connsiteX2" fmla="*/ 1729151 w 1729151"/>
                <a:gd name="connsiteY2" fmla="*/ 692 h 1680603"/>
                <a:gd name="connsiteX3" fmla="*/ 0 w 1729151"/>
                <a:gd name="connsiteY3" fmla="*/ 0 h 1680603"/>
              </a:gdLst>
              <a:ahLst/>
              <a:cxnLst>
                <a:cxn ang="0">
                  <a:pos x="connsiteX0" y="connsiteY0"/>
                </a:cxn>
                <a:cxn ang="0">
                  <a:pos x="connsiteX1" y="connsiteY1"/>
                </a:cxn>
                <a:cxn ang="0">
                  <a:pos x="connsiteX2" y="connsiteY2"/>
                </a:cxn>
                <a:cxn ang="0">
                  <a:pos x="connsiteX3" y="connsiteY3"/>
                </a:cxn>
              </a:cxnLst>
              <a:rect l="l" t="t" r="r" b="b"/>
              <a:pathLst>
                <a:path w="1729151" h="1680603">
                  <a:moveTo>
                    <a:pt x="0" y="0"/>
                  </a:moveTo>
                  <a:lnTo>
                    <a:pt x="1721402" y="1680603"/>
                  </a:lnTo>
                  <a:lnTo>
                    <a:pt x="1729151" y="692"/>
                  </a:lnTo>
                  <a:lnTo>
                    <a:pt x="0" y="0"/>
                  </a:lnTo>
                  <a:close/>
                </a:path>
              </a:pathLst>
            </a:custGeom>
            <a:solidFill>
              <a:schemeClr val="accent1">
                <a:alpha val="4010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reeform 4">
              <a:extLst>
                <a:ext uri="{FF2B5EF4-FFF2-40B4-BE49-F238E27FC236}">
                  <a16:creationId xmlns:a16="http://schemas.microsoft.com/office/drawing/2014/main" id="{2F81A142-D211-C1C5-9354-9049D9EF1394}"/>
                </a:ext>
              </a:extLst>
            </p:cNvPr>
            <p:cNvSpPr/>
            <p:nvPr userDrawn="1"/>
          </p:nvSpPr>
          <p:spPr>
            <a:xfrm rot="5400000">
              <a:off x="8447178" y="3118157"/>
              <a:ext cx="3838021" cy="3680594"/>
            </a:xfrm>
            <a:custGeom>
              <a:avLst/>
              <a:gdLst>
                <a:gd name="connsiteX0" fmla="*/ 0 w 1715784"/>
                <a:gd name="connsiteY0" fmla="*/ 0 h 1684961"/>
                <a:gd name="connsiteX1" fmla="*/ 1715784 w 1715784"/>
                <a:gd name="connsiteY1" fmla="*/ 1684961 h 1684961"/>
                <a:gd name="connsiteX2" fmla="*/ 1715784 w 1715784"/>
                <a:gd name="connsiteY2" fmla="*/ 20548 h 1684961"/>
                <a:gd name="connsiteX3" fmla="*/ 0 w 1715784"/>
                <a:gd name="connsiteY3" fmla="*/ 0 h 1684961"/>
                <a:gd name="connsiteX0" fmla="*/ 0 w 1746781"/>
                <a:gd name="connsiteY0" fmla="*/ 0 h 1692710"/>
                <a:gd name="connsiteX1" fmla="*/ 1746781 w 1746781"/>
                <a:gd name="connsiteY1" fmla="*/ 1692710 h 1692710"/>
                <a:gd name="connsiteX2" fmla="*/ 1746781 w 1746781"/>
                <a:gd name="connsiteY2" fmla="*/ 28297 h 1692710"/>
                <a:gd name="connsiteX3" fmla="*/ 0 w 1746781"/>
                <a:gd name="connsiteY3" fmla="*/ 0 h 1692710"/>
                <a:gd name="connsiteX0" fmla="*/ 0 w 1746781"/>
                <a:gd name="connsiteY0" fmla="*/ 0 h 1692710"/>
                <a:gd name="connsiteX1" fmla="*/ 1746781 w 1746781"/>
                <a:gd name="connsiteY1" fmla="*/ 1692710 h 1692710"/>
                <a:gd name="connsiteX2" fmla="*/ 1529805 w 1746781"/>
                <a:gd name="connsiteY2" fmla="*/ 377009 h 1692710"/>
                <a:gd name="connsiteX3" fmla="*/ 0 w 1746781"/>
                <a:gd name="connsiteY3" fmla="*/ 0 h 1692710"/>
                <a:gd name="connsiteX0" fmla="*/ 0 w 1746781"/>
                <a:gd name="connsiteY0" fmla="*/ 0 h 1692710"/>
                <a:gd name="connsiteX1" fmla="*/ 1746781 w 1746781"/>
                <a:gd name="connsiteY1" fmla="*/ 1692710 h 1692710"/>
                <a:gd name="connsiteX2" fmla="*/ 1746781 w 1746781"/>
                <a:gd name="connsiteY2" fmla="*/ 12799 h 1692710"/>
                <a:gd name="connsiteX3" fmla="*/ 0 w 1746781"/>
                <a:gd name="connsiteY3" fmla="*/ 0 h 1692710"/>
                <a:gd name="connsiteX0" fmla="*/ 0 w 1754530"/>
                <a:gd name="connsiteY0" fmla="*/ 0 h 1692710"/>
                <a:gd name="connsiteX1" fmla="*/ 1754530 w 1754530"/>
                <a:gd name="connsiteY1" fmla="*/ 1692710 h 1692710"/>
                <a:gd name="connsiteX2" fmla="*/ 1754530 w 1754530"/>
                <a:gd name="connsiteY2" fmla="*/ 12799 h 1692710"/>
                <a:gd name="connsiteX3" fmla="*/ 0 w 1754530"/>
                <a:gd name="connsiteY3" fmla="*/ 0 h 1692710"/>
                <a:gd name="connsiteX0" fmla="*/ 0 w 1754530"/>
                <a:gd name="connsiteY0" fmla="*/ 0 h 1692710"/>
                <a:gd name="connsiteX1" fmla="*/ 1746781 w 1754530"/>
                <a:gd name="connsiteY1" fmla="*/ 1692710 h 1692710"/>
                <a:gd name="connsiteX2" fmla="*/ 1754530 w 1754530"/>
                <a:gd name="connsiteY2" fmla="*/ 12799 h 1692710"/>
                <a:gd name="connsiteX3" fmla="*/ 0 w 1754530"/>
                <a:gd name="connsiteY3" fmla="*/ 0 h 1692710"/>
                <a:gd name="connsiteX0" fmla="*/ 0 w 1754529"/>
                <a:gd name="connsiteY0" fmla="*/ 1269 h 1679911"/>
                <a:gd name="connsiteX1" fmla="*/ 1746780 w 1754529"/>
                <a:gd name="connsiteY1" fmla="*/ 1679911 h 1679911"/>
                <a:gd name="connsiteX2" fmla="*/ 1754529 w 1754529"/>
                <a:gd name="connsiteY2" fmla="*/ 0 h 1679911"/>
                <a:gd name="connsiteX3" fmla="*/ 0 w 1754529"/>
                <a:gd name="connsiteY3" fmla="*/ 1269 h 1679911"/>
                <a:gd name="connsiteX0" fmla="*/ 0 w 1751764"/>
                <a:gd name="connsiteY0" fmla="*/ 4033 h 1679911"/>
                <a:gd name="connsiteX1" fmla="*/ 1744015 w 1751764"/>
                <a:gd name="connsiteY1" fmla="*/ 1679911 h 1679911"/>
                <a:gd name="connsiteX2" fmla="*/ 1751764 w 1751764"/>
                <a:gd name="connsiteY2" fmla="*/ 0 h 1679911"/>
                <a:gd name="connsiteX3" fmla="*/ 0 w 1751764"/>
                <a:gd name="connsiteY3" fmla="*/ 4033 h 1679911"/>
              </a:gdLst>
              <a:ahLst/>
              <a:cxnLst>
                <a:cxn ang="0">
                  <a:pos x="connsiteX0" y="connsiteY0"/>
                </a:cxn>
                <a:cxn ang="0">
                  <a:pos x="connsiteX1" y="connsiteY1"/>
                </a:cxn>
                <a:cxn ang="0">
                  <a:pos x="connsiteX2" y="connsiteY2"/>
                </a:cxn>
                <a:cxn ang="0">
                  <a:pos x="connsiteX3" y="connsiteY3"/>
                </a:cxn>
              </a:cxnLst>
              <a:rect l="l" t="t" r="r" b="b"/>
              <a:pathLst>
                <a:path w="1751764" h="1679911">
                  <a:moveTo>
                    <a:pt x="0" y="4033"/>
                  </a:moveTo>
                  <a:lnTo>
                    <a:pt x="1744015" y="1679911"/>
                  </a:lnTo>
                  <a:lnTo>
                    <a:pt x="1751764" y="0"/>
                  </a:lnTo>
                  <a:lnTo>
                    <a:pt x="0" y="4033"/>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Freeform 5">
            <a:extLst>
              <a:ext uri="{FF2B5EF4-FFF2-40B4-BE49-F238E27FC236}">
                <a16:creationId xmlns:a16="http://schemas.microsoft.com/office/drawing/2014/main" id="{D06A01BE-5CD2-CBEE-A374-B050983008D2}"/>
              </a:ext>
            </a:extLst>
          </p:cNvPr>
          <p:cNvSpPr/>
          <p:nvPr userDrawn="1"/>
        </p:nvSpPr>
        <p:spPr>
          <a:xfrm>
            <a:off x="10601286" y="-4111"/>
            <a:ext cx="1602290" cy="1545832"/>
          </a:xfrm>
          <a:custGeom>
            <a:avLst/>
            <a:gdLst>
              <a:gd name="connsiteX0" fmla="*/ 0 w 1715784"/>
              <a:gd name="connsiteY0" fmla="*/ 0 h 1684961"/>
              <a:gd name="connsiteX1" fmla="*/ 1715784 w 1715784"/>
              <a:gd name="connsiteY1" fmla="*/ 1684961 h 1684961"/>
              <a:gd name="connsiteX2" fmla="*/ 1715784 w 1715784"/>
              <a:gd name="connsiteY2" fmla="*/ 20548 h 1684961"/>
              <a:gd name="connsiteX3" fmla="*/ 0 w 1715784"/>
              <a:gd name="connsiteY3" fmla="*/ 0 h 1684961"/>
              <a:gd name="connsiteX0" fmla="*/ 0 w 1746781"/>
              <a:gd name="connsiteY0" fmla="*/ 0 h 1692710"/>
              <a:gd name="connsiteX1" fmla="*/ 1746781 w 1746781"/>
              <a:gd name="connsiteY1" fmla="*/ 1692710 h 1692710"/>
              <a:gd name="connsiteX2" fmla="*/ 1746781 w 1746781"/>
              <a:gd name="connsiteY2" fmla="*/ 28297 h 1692710"/>
              <a:gd name="connsiteX3" fmla="*/ 0 w 1746781"/>
              <a:gd name="connsiteY3" fmla="*/ 0 h 1692710"/>
              <a:gd name="connsiteX0" fmla="*/ 0 w 1746781"/>
              <a:gd name="connsiteY0" fmla="*/ 0 h 1692710"/>
              <a:gd name="connsiteX1" fmla="*/ 1746781 w 1746781"/>
              <a:gd name="connsiteY1" fmla="*/ 1692710 h 1692710"/>
              <a:gd name="connsiteX2" fmla="*/ 1529805 w 1746781"/>
              <a:gd name="connsiteY2" fmla="*/ 377009 h 1692710"/>
              <a:gd name="connsiteX3" fmla="*/ 0 w 1746781"/>
              <a:gd name="connsiteY3" fmla="*/ 0 h 1692710"/>
              <a:gd name="connsiteX0" fmla="*/ 0 w 1746781"/>
              <a:gd name="connsiteY0" fmla="*/ 0 h 1692710"/>
              <a:gd name="connsiteX1" fmla="*/ 1746781 w 1746781"/>
              <a:gd name="connsiteY1" fmla="*/ 1692710 h 1692710"/>
              <a:gd name="connsiteX2" fmla="*/ 1746781 w 1746781"/>
              <a:gd name="connsiteY2" fmla="*/ 12799 h 1692710"/>
              <a:gd name="connsiteX3" fmla="*/ 0 w 1746781"/>
              <a:gd name="connsiteY3" fmla="*/ 0 h 1692710"/>
              <a:gd name="connsiteX0" fmla="*/ 0 w 1754530"/>
              <a:gd name="connsiteY0" fmla="*/ 0 h 1692710"/>
              <a:gd name="connsiteX1" fmla="*/ 1754530 w 1754530"/>
              <a:gd name="connsiteY1" fmla="*/ 1692710 h 1692710"/>
              <a:gd name="connsiteX2" fmla="*/ 1754530 w 1754530"/>
              <a:gd name="connsiteY2" fmla="*/ 12799 h 1692710"/>
              <a:gd name="connsiteX3" fmla="*/ 0 w 1754530"/>
              <a:gd name="connsiteY3" fmla="*/ 0 h 1692710"/>
              <a:gd name="connsiteX0" fmla="*/ 0 w 1754530"/>
              <a:gd name="connsiteY0" fmla="*/ 0 h 1692710"/>
              <a:gd name="connsiteX1" fmla="*/ 1746781 w 1754530"/>
              <a:gd name="connsiteY1" fmla="*/ 1692710 h 1692710"/>
              <a:gd name="connsiteX2" fmla="*/ 1754530 w 1754530"/>
              <a:gd name="connsiteY2" fmla="*/ 12799 h 1692710"/>
              <a:gd name="connsiteX3" fmla="*/ 0 w 1754530"/>
              <a:gd name="connsiteY3" fmla="*/ 0 h 1692710"/>
              <a:gd name="connsiteX0" fmla="*/ 0 w 1741266"/>
              <a:gd name="connsiteY0" fmla="*/ 20361 h 1679911"/>
              <a:gd name="connsiteX1" fmla="*/ 1733517 w 1741266"/>
              <a:gd name="connsiteY1" fmla="*/ 1679911 h 1679911"/>
              <a:gd name="connsiteX2" fmla="*/ 1741266 w 1741266"/>
              <a:gd name="connsiteY2" fmla="*/ 0 h 1679911"/>
              <a:gd name="connsiteX3" fmla="*/ 0 w 1741266"/>
              <a:gd name="connsiteY3" fmla="*/ 20361 h 1679911"/>
              <a:gd name="connsiteX0" fmla="*/ 0 w 1741266"/>
              <a:gd name="connsiteY0" fmla="*/ 7097 h 1679911"/>
              <a:gd name="connsiteX1" fmla="*/ 1733517 w 1741266"/>
              <a:gd name="connsiteY1" fmla="*/ 1679911 h 1679911"/>
              <a:gd name="connsiteX2" fmla="*/ 1741266 w 1741266"/>
              <a:gd name="connsiteY2" fmla="*/ 0 h 1679911"/>
              <a:gd name="connsiteX3" fmla="*/ 0 w 1741266"/>
              <a:gd name="connsiteY3" fmla="*/ 7097 h 1679911"/>
            </a:gdLst>
            <a:ahLst/>
            <a:cxnLst>
              <a:cxn ang="0">
                <a:pos x="connsiteX0" y="connsiteY0"/>
              </a:cxn>
              <a:cxn ang="0">
                <a:pos x="connsiteX1" y="connsiteY1"/>
              </a:cxn>
              <a:cxn ang="0">
                <a:pos x="connsiteX2" y="connsiteY2"/>
              </a:cxn>
              <a:cxn ang="0">
                <a:pos x="connsiteX3" y="connsiteY3"/>
              </a:cxn>
            </a:cxnLst>
            <a:rect l="l" t="t" r="r" b="b"/>
            <a:pathLst>
              <a:path w="1741266" h="1679911">
                <a:moveTo>
                  <a:pt x="0" y="7097"/>
                </a:moveTo>
                <a:lnTo>
                  <a:pt x="1733517" y="1679911"/>
                </a:lnTo>
                <a:lnTo>
                  <a:pt x="1741266" y="0"/>
                </a:lnTo>
                <a:lnTo>
                  <a:pt x="0" y="7097"/>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7" name="Picture 6">
            <a:extLst>
              <a:ext uri="{FF2B5EF4-FFF2-40B4-BE49-F238E27FC236}">
                <a16:creationId xmlns:a16="http://schemas.microsoft.com/office/drawing/2014/main" id="{34DB6B91-9EF6-74B7-76DC-819596B07082}"/>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l="-1" r="-1905"/>
          <a:stretch/>
        </p:blipFill>
        <p:spPr>
          <a:xfrm>
            <a:off x="53963" y="6648157"/>
            <a:ext cx="161022" cy="169085"/>
          </a:xfrm>
          <a:prstGeom prst="rect">
            <a:avLst/>
          </a:prstGeom>
        </p:spPr>
      </p:pic>
      <p:sp>
        <p:nvSpPr>
          <p:cNvPr id="8" name="TextBox 7">
            <a:extLst>
              <a:ext uri="{FF2B5EF4-FFF2-40B4-BE49-F238E27FC236}">
                <a16:creationId xmlns:a16="http://schemas.microsoft.com/office/drawing/2014/main" id="{72E39BEF-11E6-0C5A-0027-DF4143054578}"/>
              </a:ext>
            </a:extLst>
          </p:cNvPr>
          <p:cNvSpPr txBox="1"/>
          <p:nvPr userDrawn="1"/>
        </p:nvSpPr>
        <p:spPr>
          <a:xfrm>
            <a:off x="333443" y="6702707"/>
            <a:ext cx="7543800" cy="84639"/>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550" b="0" i="0" u="none" strike="noStrike" kern="1200" cap="none" spc="0" normalizeH="0" baseline="0" noProof="0" dirty="0">
                <a:ln>
                  <a:noFill/>
                </a:ln>
                <a:solidFill>
                  <a:schemeClr val="tx1">
                    <a:lumMod val="50000"/>
                  </a:schemeClr>
                </a:solidFill>
                <a:effectLst/>
                <a:uLnTx/>
                <a:uFillTx/>
                <a:latin typeface="Arial"/>
                <a:ea typeface="+mn-ea"/>
                <a:cs typeface="Arial" panose="020B0604020202020204" pitchFamily="34" charset="0"/>
              </a:rPr>
              <a:t>This document is </a:t>
            </a:r>
            <a:r>
              <a:rPr kumimoji="0" lang="en-US" sz="550" b="0" i="0" u="sng" strike="noStrike" kern="1200" cap="none" spc="0" normalizeH="0" baseline="0" noProof="0" dirty="0">
                <a:ln>
                  <a:noFill/>
                </a:ln>
                <a:solidFill>
                  <a:schemeClr val="tx1">
                    <a:lumMod val="50000"/>
                  </a:schemeClr>
                </a:solidFill>
                <a:effectLst/>
                <a:uLnTx/>
                <a:uFillTx/>
                <a:latin typeface="Arial"/>
                <a:ea typeface="+mn-ea"/>
                <a:cs typeface="Arial" panose="020B0604020202020204" pitchFamily="34" charset="0"/>
              </a:rPr>
              <a:t>not</a:t>
            </a:r>
            <a:r>
              <a:rPr kumimoji="0" lang="en-US" sz="550" b="0" i="0" u="none" strike="noStrike" kern="1200" cap="none" spc="0" normalizeH="0" baseline="0" noProof="0" dirty="0">
                <a:ln>
                  <a:noFill/>
                </a:ln>
                <a:solidFill>
                  <a:schemeClr val="tx1">
                    <a:lumMod val="50000"/>
                  </a:schemeClr>
                </a:solidFill>
                <a:effectLst/>
                <a:uLnTx/>
                <a:uFillTx/>
                <a:latin typeface="Arial"/>
                <a:ea typeface="+mn-ea"/>
                <a:cs typeface="Arial" panose="020B0604020202020204" pitchFamily="34" charset="0"/>
              </a:rPr>
              <a:t> a public record and its content should not be reprinted in any other document. Ohio Revised Code 149.43(A)(1)(bb) and 187.04(C)(1) and (2)</a:t>
            </a:r>
          </a:p>
        </p:txBody>
      </p:sp>
      <p:sp>
        <p:nvSpPr>
          <p:cNvPr id="9" name="Title 1">
            <a:extLst>
              <a:ext uri="{FF2B5EF4-FFF2-40B4-BE49-F238E27FC236}">
                <a16:creationId xmlns:a16="http://schemas.microsoft.com/office/drawing/2014/main" id="{8F7C7993-930E-0685-D4C2-00C3C7824CD1}"/>
              </a:ext>
            </a:extLst>
          </p:cNvPr>
          <p:cNvSpPr>
            <a:spLocks noGrp="1"/>
          </p:cNvSpPr>
          <p:nvPr>
            <p:ph type="title" hasCustomPrompt="1"/>
          </p:nvPr>
        </p:nvSpPr>
        <p:spPr>
          <a:xfrm>
            <a:off x="1044849" y="809362"/>
            <a:ext cx="7115648" cy="2619638"/>
          </a:xfrm>
        </p:spPr>
        <p:txBody>
          <a:bodyPr anchor="t">
            <a:noAutofit/>
          </a:bodyPr>
          <a:lstStyle>
            <a:lvl1pPr>
              <a:lnSpc>
                <a:spcPts val="5680"/>
              </a:lnSpc>
              <a:defRPr sz="5400">
                <a:solidFill>
                  <a:schemeClr val="bg1"/>
                </a:solidFill>
              </a:defRPr>
            </a:lvl1pPr>
          </a:lstStyle>
          <a:p>
            <a:r>
              <a:rPr lang="en-US" dirty="0"/>
              <a:t>Section Title</a:t>
            </a:r>
          </a:p>
        </p:txBody>
      </p:sp>
      <p:pic>
        <p:nvPicPr>
          <p:cNvPr id="35" name="Picture 34" descr="Logo&#10;&#10;Description automatically generated">
            <a:extLst>
              <a:ext uri="{FF2B5EF4-FFF2-40B4-BE49-F238E27FC236}">
                <a16:creationId xmlns:a16="http://schemas.microsoft.com/office/drawing/2014/main" id="{CA9C73F9-47A2-B510-842C-AAD01E9DA8F0}"/>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3834765" y="4625868"/>
            <a:ext cx="1296035" cy="1368028"/>
          </a:xfrm>
          <a:prstGeom prst="rect">
            <a:avLst/>
          </a:prstGeom>
        </p:spPr>
      </p:pic>
      <p:grpSp>
        <p:nvGrpSpPr>
          <p:cNvPr id="36" name="Group 35">
            <a:extLst>
              <a:ext uri="{FF2B5EF4-FFF2-40B4-BE49-F238E27FC236}">
                <a16:creationId xmlns:a16="http://schemas.microsoft.com/office/drawing/2014/main" id="{329339D8-634A-7175-5E04-B35A86440F1C}"/>
              </a:ext>
            </a:extLst>
          </p:cNvPr>
          <p:cNvGrpSpPr/>
          <p:nvPr userDrawn="1"/>
        </p:nvGrpSpPr>
        <p:grpSpPr>
          <a:xfrm>
            <a:off x="1044849" y="4609406"/>
            <a:ext cx="2426947" cy="1599280"/>
            <a:chOff x="940396" y="4573691"/>
            <a:chExt cx="2542370" cy="1675338"/>
          </a:xfrm>
        </p:grpSpPr>
        <p:pic>
          <p:nvPicPr>
            <p:cNvPr id="37" name="Picture 36" descr="Logo&#10;&#10;Description automatically generated">
              <a:extLst>
                <a:ext uri="{FF2B5EF4-FFF2-40B4-BE49-F238E27FC236}">
                  <a16:creationId xmlns:a16="http://schemas.microsoft.com/office/drawing/2014/main" id="{E0AFBB0D-A9D0-9E6D-F201-2A83A5DDE1B7}"/>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940396" y="5828300"/>
              <a:ext cx="2491753" cy="420729"/>
            </a:xfrm>
            <a:prstGeom prst="rect">
              <a:avLst/>
            </a:prstGeom>
          </p:spPr>
        </p:pic>
        <p:pic>
          <p:nvPicPr>
            <p:cNvPr id="38" name="Picture 37" descr="Logo, icon, company name&#10;&#10;Description automatically generated">
              <a:extLst>
                <a:ext uri="{FF2B5EF4-FFF2-40B4-BE49-F238E27FC236}">
                  <a16:creationId xmlns:a16="http://schemas.microsoft.com/office/drawing/2014/main" id="{91D4B6CF-7DA3-79C5-CE0A-ED759866710F}"/>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40396" y="4573691"/>
              <a:ext cx="2542370" cy="1254609"/>
            </a:xfrm>
            <a:prstGeom prst="rect">
              <a:avLst/>
            </a:prstGeom>
          </p:spPr>
        </p:pic>
      </p:grpSp>
      <p:sp>
        <p:nvSpPr>
          <p:cNvPr id="10" name="Slide Number Placeholder 3">
            <a:extLst>
              <a:ext uri="{FF2B5EF4-FFF2-40B4-BE49-F238E27FC236}">
                <a16:creationId xmlns:a16="http://schemas.microsoft.com/office/drawing/2014/main" id="{64C85A87-1D08-EE31-0A83-AA3037C02C14}"/>
              </a:ext>
            </a:extLst>
          </p:cNvPr>
          <p:cNvSpPr txBox="1">
            <a:spLocks/>
          </p:cNvSpPr>
          <p:nvPr userDrawn="1"/>
        </p:nvSpPr>
        <p:spPr>
          <a:xfrm>
            <a:off x="11659838" y="6702014"/>
            <a:ext cx="532161" cy="145424"/>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9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661BA67-2496-BC42-B2D2-763B605DA9A7}" type="slidenum">
              <a:rPr lang="en-US" sz="800" b="1" smtClean="0"/>
              <a:pPr>
                <a:defRPr/>
              </a:pPr>
              <a:t>‹#›</a:t>
            </a:fld>
            <a:endParaRPr lang="en-US" sz="800" b="1" dirty="0"/>
          </a:p>
        </p:txBody>
      </p:sp>
    </p:spTree>
    <p:extLst>
      <p:ext uri="{BB962C8B-B14F-4D97-AF65-F5344CB8AC3E}">
        <p14:creationId xmlns:p14="http://schemas.microsoft.com/office/powerpoint/2010/main" val="153009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ontent 1">
    <p:bg>
      <p:bgPr>
        <a:solidFill>
          <a:schemeClr val="bg1"/>
        </a:solidFill>
        <a:effectLst/>
      </p:bgPr>
    </p:bg>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F7C2B866-CD01-2B36-E42D-E2594C303546}"/>
              </a:ext>
            </a:extLst>
          </p:cNvPr>
          <p:cNvSpPr/>
          <p:nvPr userDrawn="1"/>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5" fmla="*/ 234696 w 12192000"/>
              <a:gd name="connsiteY5" fmla="*/ 219456 h 6858000"/>
              <a:gd name="connsiteX6" fmla="*/ 234696 w 12192000"/>
              <a:gd name="connsiteY6" fmla="*/ 6620256 h 6858000"/>
              <a:gd name="connsiteX7" fmla="*/ 11957304 w 12192000"/>
              <a:gd name="connsiteY7" fmla="*/ 6620256 h 6858000"/>
              <a:gd name="connsiteX8" fmla="*/ 11957304 w 12192000"/>
              <a:gd name="connsiteY8" fmla="*/ 219456 h 6858000"/>
              <a:gd name="connsiteX9" fmla="*/ 234696 w 12192000"/>
              <a:gd name="connsiteY9" fmla="*/ 21945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0"/>
                </a:lnTo>
                <a:lnTo>
                  <a:pt x="12192000" y="6858000"/>
                </a:lnTo>
                <a:lnTo>
                  <a:pt x="0" y="6858000"/>
                </a:lnTo>
                <a:lnTo>
                  <a:pt x="0" y="0"/>
                </a:lnTo>
                <a:close/>
                <a:moveTo>
                  <a:pt x="234696" y="219456"/>
                </a:moveTo>
                <a:lnTo>
                  <a:pt x="234696" y="6620256"/>
                </a:lnTo>
                <a:lnTo>
                  <a:pt x="11957304" y="6620256"/>
                </a:lnTo>
                <a:lnTo>
                  <a:pt x="11957304" y="219456"/>
                </a:lnTo>
                <a:lnTo>
                  <a:pt x="234696" y="219456"/>
                </a:lnTo>
                <a:close/>
              </a:path>
            </a:pathLst>
          </a:custGeom>
          <a:solidFill>
            <a:schemeClr val="accent2"/>
          </a:solidFill>
          <a:ln w="1587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Rectangle 13">
            <a:extLst>
              <a:ext uri="{FF2B5EF4-FFF2-40B4-BE49-F238E27FC236}">
                <a16:creationId xmlns:a16="http://schemas.microsoft.com/office/drawing/2014/main" id="{415E47EE-BEF5-8969-80C4-1C974F47A7CE}"/>
              </a:ext>
            </a:extLst>
          </p:cNvPr>
          <p:cNvSpPr/>
          <p:nvPr userDrawn="1"/>
        </p:nvSpPr>
        <p:spPr>
          <a:xfrm>
            <a:off x="239222" y="218364"/>
            <a:ext cx="11716217" cy="641103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F22745A9-B4A6-7EEB-C39D-398F1693454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 r="-1905"/>
          <a:stretch/>
        </p:blipFill>
        <p:spPr>
          <a:xfrm>
            <a:off x="53963" y="6648157"/>
            <a:ext cx="161022" cy="169085"/>
          </a:xfrm>
          <a:prstGeom prst="rect">
            <a:avLst/>
          </a:prstGeom>
        </p:spPr>
      </p:pic>
      <p:sp>
        <p:nvSpPr>
          <p:cNvPr id="6" name="TextBox 5">
            <a:extLst>
              <a:ext uri="{FF2B5EF4-FFF2-40B4-BE49-F238E27FC236}">
                <a16:creationId xmlns:a16="http://schemas.microsoft.com/office/drawing/2014/main" id="{856706B3-6E6D-D5DC-55B3-37DCC16A2257}"/>
              </a:ext>
            </a:extLst>
          </p:cNvPr>
          <p:cNvSpPr txBox="1"/>
          <p:nvPr userDrawn="1"/>
        </p:nvSpPr>
        <p:spPr>
          <a:xfrm>
            <a:off x="293102" y="6702707"/>
            <a:ext cx="7543800" cy="84639"/>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550" b="0" i="0" u="none" strike="noStrike" kern="1200" cap="none" spc="0" normalizeH="0" baseline="0" noProof="0" dirty="0">
                <a:ln>
                  <a:noFill/>
                </a:ln>
                <a:solidFill>
                  <a:schemeClr val="bg1"/>
                </a:solidFill>
                <a:effectLst/>
                <a:uLnTx/>
                <a:uFillTx/>
                <a:latin typeface="Arial"/>
                <a:ea typeface="+mn-ea"/>
                <a:cs typeface="Arial" panose="020B0604020202020204" pitchFamily="34" charset="0"/>
              </a:rPr>
              <a:t>This document is </a:t>
            </a:r>
            <a:r>
              <a:rPr kumimoji="0" lang="en-US" sz="550" b="0" i="0" u="sng" strike="noStrike" kern="1200" cap="none" spc="0" normalizeH="0" baseline="0" noProof="0" dirty="0">
                <a:ln>
                  <a:noFill/>
                </a:ln>
                <a:solidFill>
                  <a:schemeClr val="bg1"/>
                </a:solidFill>
                <a:effectLst/>
                <a:uLnTx/>
                <a:uFillTx/>
                <a:latin typeface="Arial"/>
                <a:ea typeface="+mn-ea"/>
                <a:cs typeface="Arial" panose="020B0604020202020204" pitchFamily="34" charset="0"/>
              </a:rPr>
              <a:t>not</a:t>
            </a:r>
            <a:r>
              <a:rPr kumimoji="0" lang="en-US" sz="550" b="0" i="0" u="none" strike="noStrike" kern="1200" cap="none" spc="0" normalizeH="0" baseline="0" noProof="0" dirty="0">
                <a:ln>
                  <a:noFill/>
                </a:ln>
                <a:solidFill>
                  <a:schemeClr val="bg1"/>
                </a:solidFill>
                <a:effectLst/>
                <a:uLnTx/>
                <a:uFillTx/>
                <a:latin typeface="Arial"/>
                <a:ea typeface="+mn-ea"/>
                <a:cs typeface="Arial" panose="020B0604020202020204" pitchFamily="34" charset="0"/>
              </a:rPr>
              <a:t> a public record and its content should not be reprinted in any other document. Ohio Revised Code 149.43(A)(1)(bb) and 187.04(C)(1) and (2)</a:t>
            </a:r>
          </a:p>
        </p:txBody>
      </p:sp>
      <p:grpSp>
        <p:nvGrpSpPr>
          <p:cNvPr id="7" name="Group 6">
            <a:extLst>
              <a:ext uri="{FF2B5EF4-FFF2-40B4-BE49-F238E27FC236}">
                <a16:creationId xmlns:a16="http://schemas.microsoft.com/office/drawing/2014/main" id="{D26CC7A8-3142-157F-687B-356BA7A3021A}"/>
              </a:ext>
            </a:extLst>
          </p:cNvPr>
          <p:cNvGrpSpPr/>
          <p:nvPr userDrawn="1"/>
        </p:nvGrpSpPr>
        <p:grpSpPr>
          <a:xfrm>
            <a:off x="10597044" y="6079524"/>
            <a:ext cx="1301854" cy="698060"/>
            <a:chOff x="10438424" y="6079524"/>
            <a:chExt cx="1301854" cy="698060"/>
          </a:xfrm>
        </p:grpSpPr>
        <p:sp>
          <p:nvSpPr>
            <p:cNvPr id="8" name="Oval 7">
              <a:extLst>
                <a:ext uri="{FF2B5EF4-FFF2-40B4-BE49-F238E27FC236}">
                  <a16:creationId xmlns:a16="http://schemas.microsoft.com/office/drawing/2014/main" id="{5516722E-9D6F-FC8A-9245-32A9BE052F9F}"/>
                </a:ext>
              </a:extLst>
            </p:cNvPr>
            <p:cNvSpPr/>
            <p:nvPr/>
          </p:nvSpPr>
          <p:spPr>
            <a:xfrm>
              <a:off x="10725665" y="6079524"/>
              <a:ext cx="698060" cy="69806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Logo&#10;&#10;Description automatically generated with medium confidence">
              <a:extLst>
                <a:ext uri="{FF2B5EF4-FFF2-40B4-BE49-F238E27FC236}">
                  <a16:creationId xmlns:a16="http://schemas.microsoft.com/office/drawing/2014/main" id="{7E93B8D8-9E56-62EC-44F8-A264FA27F7C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438424" y="6097317"/>
              <a:ext cx="1301854" cy="660539"/>
            </a:xfrm>
            <a:prstGeom prst="rect">
              <a:avLst/>
            </a:prstGeom>
          </p:spPr>
        </p:pic>
      </p:grpSp>
      <p:sp>
        <p:nvSpPr>
          <p:cNvPr id="2" name="Title 1">
            <a:extLst>
              <a:ext uri="{FF2B5EF4-FFF2-40B4-BE49-F238E27FC236}">
                <a16:creationId xmlns:a16="http://schemas.microsoft.com/office/drawing/2014/main" id="{72BEFD4B-6AE5-DA0A-8D5A-F6621B1A7C88}"/>
              </a:ext>
            </a:extLst>
          </p:cNvPr>
          <p:cNvSpPr>
            <a:spLocks noGrp="1"/>
          </p:cNvSpPr>
          <p:nvPr>
            <p:ph type="title"/>
          </p:nvPr>
        </p:nvSpPr>
        <p:spPr>
          <a:xfrm>
            <a:off x="438912" y="426614"/>
            <a:ext cx="11338559" cy="726252"/>
          </a:xfrm>
        </p:spPr>
        <p:txBody>
          <a:bodyPr>
            <a:noAutofit/>
          </a:bodyPr>
          <a:lstStyle>
            <a:lvl1pPr>
              <a:defRPr sz="3200">
                <a:solidFill>
                  <a:schemeClr val="tx2"/>
                </a:solidFill>
              </a:defRPr>
            </a:lvl1pPr>
          </a:lstStyle>
          <a:p>
            <a:r>
              <a:rPr lang="en-US" dirty="0"/>
              <a:t>Click to edit Master title style</a:t>
            </a:r>
          </a:p>
        </p:txBody>
      </p:sp>
      <p:pic>
        <p:nvPicPr>
          <p:cNvPr id="12" name="Picture 11">
            <a:extLst>
              <a:ext uri="{FF2B5EF4-FFF2-40B4-BE49-F238E27FC236}">
                <a16:creationId xmlns:a16="http://schemas.microsoft.com/office/drawing/2014/main" id="{F824274B-8993-5C11-A137-78AB2551F9AF}"/>
              </a:ext>
            </a:extLst>
          </p:cNvPr>
          <p:cNvPicPr>
            <a:picLocks noChangeAspect="1" noChangeArrowheads="1"/>
          </p:cNvPicPr>
          <p:nvPr userDrawn="1"/>
        </p:nvPicPr>
        <p:blipFill rotWithShape="1">
          <a:blip r:embed="rId4" cstate="print">
            <a:extLst>
              <a:ext uri="{28A0092B-C50C-407E-A947-70E740481C1C}">
                <a14:useLocalDpi xmlns:a14="http://schemas.microsoft.com/office/drawing/2010/main"/>
              </a:ext>
            </a:extLst>
          </a:blip>
          <a:srcRect l="30008" b="25766"/>
          <a:stretch/>
        </p:blipFill>
        <p:spPr bwMode="auto">
          <a:xfrm rot="10800000">
            <a:off x="10941639" y="2894"/>
            <a:ext cx="1244498" cy="87593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3">
            <a:extLst>
              <a:ext uri="{FF2B5EF4-FFF2-40B4-BE49-F238E27FC236}">
                <a16:creationId xmlns:a16="http://schemas.microsoft.com/office/drawing/2014/main" id="{B5265835-D10F-99AF-BCF0-05BC25C75797}"/>
              </a:ext>
            </a:extLst>
          </p:cNvPr>
          <p:cNvSpPr txBox="1">
            <a:spLocks/>
          </p:cNvSpPr>
          <p:nvPr userDrawn="1"/>
        </p:nvSpPr>
        <p:spPr>
          <a:xfrm>
            <a:off x="11659838" y="6629400"/>
            <a:ext cx="532161" cy="218038"/>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9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661BA67-2496-BC42-B2D2-763B605DA9A7}" type="slidenum">
              <a:rPr lang="en-US" sz="800" b="1" smtClean="0"/>
              <a:pPr>
                <a:defRPr/>
              </a:pPr>
              <a:t>‹#›</a:t>
            </a:fld>
            <a:endParaRPr lang="en-US" sz="800" b="1" dirty="0"/>
          </a:p>
        </p:txBody>
      </p:sp>
    </p:spTree>
    <p:extLst>
      <p:ext uri="{BB962C8B-B14F-4D97-AF65-F5344CB8AC3E}">
        <p14:creationId xmlns:p14="http://schemas.microsoft.com/office/powerpoint/2010/main" val="34173796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1">
    <p:bg>
      <p:bgPr>
        <a:solidFill>
          <a:schemeClr val="bg1"/>
        </a:solidFill>
        <a:effectLst/>
      </p:bgPr>
    </p:bg>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107BF2D3-FC10-FA0E-A3C0-1C4A47CB9C44}"/>
              </a:ext>
            </a:extLst>
          </p:cNvPr>
          <p:cNvSpPr/>
          <p:nvPr userDrawn="1"/>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5" fmla="*/ 234696 w 12192000"/>
              <a:gd name="connsiteY5" fmla="*/ 219456 h 6858000"/>
              <a:gd name="connsiteX6" fmla="*/ 234696 w 12192000"/>
              <a:gd name="connsiteY6" fmla="*/ 6620256 h 6858000"/>
              <a:gd name="connsiteX7" fmla="*/ 11957304 w 12192000"/>
              <a:gd name="connsiteY7" fmla="*/ 6620256 h 6858000"/>
              <a:gd name="connsiteX8" fmla="*/ 11957304 w 12192000"/>
              <a:gd name="connsiteY8" fmla="*/ 219456 h 6858000"/>
              <a:gd name="connsiteX9" fmla="*/ 234696 w 12192000"/>
              <a:gd name="connsiteY9" fmla="*/ 21945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0"/>
                </a:lnTo>
                <a:lnTo>
                  <a:pt x="12192000" y="6858000"/>
                </a:lnTo>
                <a:lnTo>
                  <a:pt x="0" y="6858000"/>
                </a:lnTo>
                <a:lnTo>
                  <a:pt x="0" y="0"/>
                </a:lnTo>
                <a:close/>
                <a:moveTo>
                  <a:pt x="234696" y="219456"/>
                </a:moveTo>
                <a:lnTo>
                  <a:pt x="234696" y="6620256"/>
                </a:lnTo>
                <a:lnTo>
                  <a:pt x="11957304" y="6620256"/>
                </a:lnTo>
                <a:lnTo>
                  <a:pt x="11957304" y="219456"/>
                </a:lnTo>
                <a:lnTo>
                  <a:pt x="234696" y="219456"/>
                </a:lnTo>
                <a:close/>
              </a:path>
            </a:pathLst>
          </a:custGeom>
          <a:solidFill>
            <a:schemeClr val="accent2"/>
          </a:solidFill>
          <a:ln w="1587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Rectangle 17">
            <a:extLst>
              <a:ext uri="{FF2B5EF4-FFF2-40B4-BE49-F238E27FC236}">
                <a16:creationId xmlns:a16="http://schemas.microsoft.com/office/drawing/2014/main" id="{C4DEAE41-A48D-C6FF-6ED6-37557634E968}"/>
              </a:ext>
            </a:extLst>
          </p:cNvPr>
          <p:cNvSpPr/>
          <p:nvPr userDrawn="1"/>
        </p:nvSpPr>
        <p:spPr>
          <a:xfrm>
            <a:off x="239222" y="218364"/>
            <a:ext cx="11716217" cy="641103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F22745A9-B4A6-7EEB-C39D-398F1693454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 r="-1905"/>
          <a:stretch/>
        </p:blipFill>
        <p:spPr>
          <a:xfrm>
            <a:off x="53963" y="6648157"/>
            <a:ext cx="161022" cy="169085"/>
          </a:xfrm>
          <a:prstGeom prst="rect">
            <a:avLst/>
          </a:prstGeom>
        </p:spPr>
      </p:pic>
      <p:sp>
        <p:nvSpPr>
          <p:cNvPr id="6" name="TextBox 5">
            <a:extLst>
              <a:ext uri="{FF2B5EF4-FFF2-40B4-BE49-F238E27FC236}">
                <a16:creationId xmlns:a16="http://schemas.microsoft.com/office/drawing/2014/main" id="{856706B3-6E6D-D5DC-55B3-37DCC16A2257}"/>
              </a:ext>
            </a:extLst>
          </p:cNvPr>
          <p:cNvSpPr txBox="1"/>
          <p:nvPr userDrawn="1"/>
        </p:nvSpPr>
        <p:spPr>
          <a:xfrm>
            <a:off x="293102" y="6702707"/>
            <a:ext cx="7543800" cy="84639"/>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550" b="0" i="0" u="none" strike="noStrike" kern="1200" cap="none" spc="0" normalizeH="0" baseline="0" noProof="0" dirty="0">
                <a:ln>
                  <a:noFill/>
                </a:ln>
                <a:solidFill>
                  <a:schemeClr val="bg1"/>
                </a:solidFill>
                <a:effectLst/>
                <a:uLnTx/>
                <a:uFillTx/>
                <a:latin typeface="Arial"/>
                <a:ea typeface="+mn-ea"/>
                <a:cs typeface="Arial" panose="020B0604020202020204" pitchFamily="34" charset="0"/>
              </a:rPr>
              <a:t>This document is </a:t>
            </a:r>
            <a:r>
              <a:rPr kumimoji="0" lang="en-US" sz="550" b="0" i="0" u="sng" strike="noStrike" kern="1200" cap="none" spc="0" normalizeH="0" baseline="0" noProof="0" dirty="0">
                <a:ln>
                  <a:noFill/>
                </a:ln>
                <a:solidFill>
                  <a:schemeClr val="bg1"/>
                </a:solidFill>
                <a:effectLst/>
                <a:uLnTx/>
                <a:uFillTx/>
                <a:latin typeface="Arial"/>
                <a:ea typeface="+mn-ea"/>
                <a:cs typeface="Arial" panose="020B0604020202020204" pitchFamily="34" charset="0"/>
              </a:rPr>
              <a:t>not</a:t>
            </a:r>
            <a:r>
              <a:rPr kumimoji="0" lang="en-US" sz="550" b="0" i="0" u="none" strike="noStrike" kern="1200" cap="none" spc="0" normalizeH="0" baseline="0" noProof="0" dirty="0">
                <a:ln>
                  <a:noFill/>
                </a:ln>
                <a:solidFill>
                  <a:schemeClr val="bg1"/>
                </a:solidFill>
                <a:effectLst/>
                <a:uLnTx/>
                <a:uFillTx/>
                <a:latin typeface="Arial"/>
                <a:ea typeface="+mn-ea"/>
                <a:cs typeface="Arial" panose="020B0604020202020204" pitchFamily="34" charset="0"/>
              </a:rPr>
              <a:t> a public record and its content should not be reprinted in any other document. Ohio Revised Code 149.43(A)(1)(bb) and 187.04(C)(1) and (2)</a:t>
            </a:r>
          </a:p>
        </p:txBody>
      </p:sp>
      <p:grpSp>
        <p:nvGrpSpPr>
          <p:cNvPr id="7" name="Group 6">
            <a:extLst>
              <a:ext uri="{FF2B5EF4-FFF2-40B4-BE49-F238E27FC236}">
                <a16:creationId xmlns:a16="http://schemas.microsoft.com/office/drawing/2014/main" id="{D26CC7A8-3142-157F-687B-356BA7A3021A}"/>
              </a:ext>
            </a:extLst>
          </p:cNvPr>
          <p:cNvGrpSpPr/>
          <p:nvPr userDrawn="1"/>
        </p:nvGrpSpPr>
        <p:grpSpPr>
          <a:xfrm>
            <a:off x="10597044" y="6079524"/>
            <a:ext cx="1301854" cy="698060"/>
            <a:chOff x="10438424" y="6079524"/>
            <a:chExt cx="1301854" cy="698060"/>
          </a:xfrm>
        </p:grpSpPr>
        <p:sp>
          <p:nvSpPr>
            <p:cNvPr id="8" name="Oval 7">
              <a:extLst>
                <a:ext uri="{FF2B5EF4-FFF2-40B4-BE49-F238E27FC236}">
                  <a16:creationId xmlns:a16="http://schemas.microsoft.com/office/drawing/2014/main" id="{5516722E-9D6F-FC8A-9245-32A9BE052F9F}"/>
                </a:ext>
              </a:extLst>
            </p:cNvPr>
            <p:cNvSpPr/>
            <p:nvPr/>
          </p:nvSpPr>
          <p:spPr>
            <a:xfrm>
              <a:off x="10725665" y="6079524"/>
              <a:ext cx="698060" cy="69806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Logo&#10;&#10;Description automatically generated with medium confidence">
              <a:extLst>
                <a:ext uri="{FF2B5EF4-FFF2-40B4-BE49-F238E27FC236}">
                  <a16:creationId xmlns:a16="http://schemas.microsoft.com/office/drawing/2014/main" id="{7E93B8D8-9E56-62EC-44F8-A264FA27F7C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438424" y="6097317"/>
              <a:ext cx="1301854" cy="660539"/>
            </a:xfrm>
            <a:prstGeom prst="rect">
              <a:avLst/>
            </a:prstGeom>
          </p:spPr>
        </p:pic>
      </p:grpSp>
      <p:sp>
        <p:nvSpPr>
          <p:cNvPr id="16" name="Content Placeholder 4">
            <a:extLst>
              <a:ext uri="{FF2B5EF4-FFF2-40B4-BE49-F238E27FC236}">
                <a16:creationId xmlns:a16="http://schemas.microsoft.com/office/drawing/2014/main" id="{980677A5-717F-B3DC-BFB5-F637731A938A}"/>
              </a:ext>
            </a:extLst>
          </p:cNvPr>
          <p:cNvSpPr>
            <a:spLocks noGrp="1"/>
          </p:cNvSpPr>
          <p:nvPr>
            <p:ph sz="quarter" idx="11"/>
          </p:nvPr>
        </p:nvSpPr>
        <p:spPr>
          <a:xfrm>
            <a:off x="438913" y="1300028"/>
            <a:ext cx="11338559" cy="4883391"/>
          </a:xfrm>
          <a:prstGeom prst="rect">
            <a:avLst/>
          </a:prstGeom>
        </p:spPr>
        <p:txBody>
          <a:bodyPr anchor="t">
            <a:noAutofit/>
          </a:bodyPr>
          <a:lstStyle>
            <a:lvl1pPr>
              <a:lnSpc>
                <a:spcPct val="100000"/>
              </a:lnSpc>
              <a:buClr>
                <a:schemeClr val="accent1"/>
              </a:buClr>
              <a:buFont typeface="Arial" panose="020B0604020202020204" pitchFamily="34" charset="0"/>
              <a:buChar char="•"/>
              <a:defRPr sz="2400">
                <a:solidFill>
                  <a:schemeClr val="tx2"/>
                </a:solidFill>
              </a:defRPr>
            </a:lvl1pPr>
            <a:lvl2pPr>
              <a:lnSpc>
                <a:spcPct val="100000"/>
              </a:lnSpc>
              <a:buClr>
                <a:schemeClr val="accent1"/>
              </a:buClr>
              <a:buFont typeface="Arial" panose="020B0604020202020204" pitchFamily="34" charset="0"/>
              <a:buChar char="•"/>
              <a:defRPr sz="2000">
                <a:solidFill>
                  <a:schemeClr val="tx2"/>
                </a:solidFill>
              </a:defRPr>
            </a:lvl2pPr>
            <a:lvl3pPr>
              <a:lnSpc>
                <a:spcPct val="100000"/>
              </a:lnSpc>
              <a:buClr>
                <a:schemeClr val="accent1"/>
              </a:buClr>
              <a:buFont typeface="Arial" panose="020B0604020202020204" pitchFamily="34" charset="0"/>
              <a:buChar char="•"/>
              <a:defRPr sz="1800">
                <a:solidFill>
                  <a:schemeClr val="tx2"/>
                </a:solidFill>
              </a:defRPr>
            </a:lvl3pPr>
            <a:lvl4pPr>
              <a:lnSpc>
                <a:spcPct val="100000"/>
              </a:lnSpc>
              <a:buClr>
                <a:schemeClr val="accent1"/>
              </a:buClr>
              <a:buFont typeface="Arial" panose="020B0604020202020204" pitchFamily="34" charset="0"/>
              <a:buChar char="•"/>
              <a:defRPr sz="1600">
                <a:solidFill>
                  <a:schemeClr val="tx2"/>
                </a:solidFill>
              </a:defRPr>
            </a:lvl4pPr>
            <a:lvl5pPr>
              <a:buClr>
                <a:schemeClr val="accent1"/>
              </a:buClr>
              <a:buFont typeface="Arial" panose="020B0604020202020204" pitchFamily="34" charset="0"/>
              <a:buChar cha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a:extLst>
              <a:ext uri="{FF2B5EF4-FFF2-40B4-BE49-F238E27FC236}">
                <a16:creationId xmlns:a16="http://schemas.microsoft.com/office/drawing/2014/main" id="{72BEFD4B-6AE5-DA0A-8D5A-F6621B1A7C88}"/>
              </a:ext>
            </a:extLst>
          </p:cNvPr>
          <p:cNvSpPr>
            <a:spLocks noGrp="1"/>
          </p:cNvSpPr>
          <p:nvPr>
            <p:ph type="title"/>
          </p:nvPr>
        </p:nvSpPr>
        <p:spPr>
          <a:xfrm>
            <a:off x="438912" y="426614"/>
            <a:ext cx="11338559" cy="726252"/>
          </a:xfrm>
        </p:spPr>
        <p:txBody>
          <a:bodyPr>
            <a:noAutofit/>
          </a:bodyPr>
          <a:lstStyle>
            <a:lvl1pPr>
              <a:defRPr sz="3200">
                <a:solidFill>
                  <a:schemeClr val="tx2"/>
                </a:solidFill>
              </a:defRPr>
            </a:lvl1pPr>
          </a:lstStyle>
          <a:p>
            <a:r>
              <a:rPr lang="en-US" dirty="0"/>
              <a:t>Click to edit Master title style</a:t>
            </a:r>
          </a:p>
        </p:txBody>
      </p:sp>
      <p:pic>
        <p:nvPicPr>
          <p:cNvPr id="12" name="Picture 11">
            <a:extLst>
              <a:ext uri="{FF2B5EF4-FFF2-40B4-BE49-F238E27FC236}">
                <a16:creationId xmlns:a16="http://schemas.microsoft.com/office/drawing/2014/main" id="{F824274B-8993-5C11-A137-78AB2551F9AF}"/>
              </a:ext>
            </a:extLst>
          </p:cNvPr>
          <p:cNvPicPr>
            <a:picLocks noChangeAspect="1" noChangeArrowheads="1"/>
          </p:cNvPicPr>
          <p:nvPr userDrawn="1"/>
        </p:nvPicPr>
        <p:blipFill rotWithShape="1">
          <a:blip r:embed="rId4" cstate="print">
            <a:extLst>
              <a:ext uri="{28A0092B-C50C-407E-A947-70E740481C1C}">
                <a14:useLocalDpi xmlns:a14="http://schemas.microsoft.com/office/drawing/2010/main"/>
              </a:ext>
            </a:extLst>
          </a:blip>
          <a:srcRect l="30008" b="25766"/>
          <a:stretch/>
        </p:blipFill>
        <p:spPr bwMode="auto">
          <a:xfrm rot="10800000">
            <a:off x="10941639" y="2894"/>
            <a:ext cx="1244498" cy="87593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40155BB7-FC5B-78FC-81D0-0D2104C00EE2}"/>
              </a:ext>
            </a:extLst>
          </p:cNvPr>
          <p:cNvSpPr txBox="1">
            <a:spLocks/>
          </p:cNvSpPr>
          <p:nvPr userDrawn="1"/>
        </p:nvSpPr>
        <p:spPr>
          <a:xfrm>
            <a:off x="11659838" y="6629400"/>
            <a:ext cx="532161" cy="218038"/>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9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661BA67-2496-BC42-B2D2-763B605DA9A7}" type="slidenum">
              <a:rPr lang="en-US" sz="800" b="1" smtClean="0"/>
              <a:pPr>
                <a:defRPr/>
              </a:pPr>
              <a:t>‹#›</a:t>
            </a:fld>
            <a:endParaRPr lang="en-US" sz="800" b="1" dirty="0"/>
          </a:p>
        </p:txBody>
      </p:sp>
    </p:spTree>
    <p:extLst>
      <p:ext uri="{BB962C8B-B14F-4D97-AF65-F5344CB8AC3E}">
        <p14:creationId xmlns:p14="http://schemas.microsoft.com/office/powerpoint/2010/main" val="37816742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ntent Drk BG 2">
    <p:bg>
      <p:bgPr>
        <a:solidFill>
          <a:schemeClr val="bg1"/>
        </a:solidFill>
        <a:effectLst/>
      </p:bgPr>
    </p:bg>
    <p:spTree>
      <p:nvGrpSpPr>
        <p:cNvPr id="1" name=""/>
        <p:cNvGrpSpPr/>
        <p:nvPr/>
      </p:nvGrpSpPr>
      <p:grpSpPr>
        <a:xfrm>
          <a:off x="0" y="0"/>
          <a:ext cx="0" cy="0"/>
          <a:chOff x="0" y="0"/>
          <a:chExt cx="0" cy="0"/>
        </a:xfrm>
      </p:grpSpPr>
      <p:pic>
        <p:nvPicPr>
          <p:cNvPr id="2" name="Picture 1" descr="A blue background with a white center&#10;&#10;Description automatically generated">
            <a:extLst>
              <a:ext uri="{FF2B5EF4-FFF2-40B4-BE49-F238E27FC236}">
                <a16:creationId xmlns:a16="http://schemas.microsoft.com/office/drawing/2014/main" id="{6E438275-987F-27F6-3923-6E657DCCFD48}"/>
              </a:ext>
            </a:extLst>
          </p:cNvPr>
          <p:cNvPicPr>
            <a:picLocks noChangeAspect="1"/>
          </p:cNvPicPr>
          <p:nvPr userDrawn="1"/>
        </p:nvPicPr>
        <p:blipFill>
          <a:blip r:embed="rId2"/>
          <a:stretch>
            <a:fillRect/>
          </a:stretch>
        </p:blipFill>
        <p:spPr>
          <a:xfrm>
            <a:off x="268948" y="223521"/>
            <a:ext cx="11679212" cy="6408532"/>
          </a:xfrm>
          <a:prstGeom prst="rect">
            <a:avLst/>
          </a:prstGeom>
        </p:spPr>
      </p:pic>
      <p:grpSp>
        <p:nvGrpSpPr>
          <p:cNvPr id="5" name="Group 4">
            <a:extLst>
              <a:ext uri="{FF2B5EF4-FFF2-40B4-BE49-F238E27FC236}">
                <a16:creationId xmlns:a16="http://schemas.microsoft.com/office/drawing/2014/main" id="{753A8B38-D932-4CB7-F74D-8D2EE09062B1}"/>
              </a:ext>
            </a:extLst>
          </p:cNvPr>
          <p:cNvGrpSpPr/>
          <p:nvPr userDrawn="1"/>
        </p:nvGrpSpPr>
        <p:grpSpPr>
          <a:xfrm>
            <a:off x="8339960" y="-1630"/>
            <a:ext cx="3866526" cy="6879094"/>
            <a:chOff x="8339960" y="-1630"/>
            <a:chExt cx="3866526" cy="6879094"/>
          </a:xfrm>
        </p:grpSpPr>
        <p:sp>
          <p:nvSpPr>
            <p:cNvPr id="6" name="Freeform 5">
              <a:extLst>
                <a:ext uri="{FF2B5EF4-FFF2-40B4-BE49-F238E27FC236}">
                  <a16:creationId xmlns:a16="http://schemas.microsoft.com/office/drawing/2014/main" id="{B7239EA2-ABC6-5E15-986E-AEFA5D074851}"/>
                </a:ext>
              </a:extLst>
            </p:cNvPr>
            <p:cNvSpPr/>
            <p:nvPr/>
          </p:nvSpPr>
          <p:spPr>
            <a:xfrm>
              <a:off x="8339960" y="-1630"/>
              <a:ext cx="3863616" cy="3935761"/>
            </a:xfrm>
            <a:custGeom>
              <a:avLst/>
              <a:gdLst>
                <a:gd name="connsiteX0" fmla="*/ 0 w 1715784"/>
                <a:gd name="connsiteY0" fmla="*/ 0 h 1684961"/>
                <a:gd name="connsiteX1" fmla="*/ 1715784 w 1715784"/>
                <a:gd name="connsiteY1" fmla="*/ 1684961 h 1684961"/>
                <a:gd name="connsiteX2" fmla="*/ 1715784 w 1715784"/>
                <a:gd name="connsiteY2" fmla="*/ 20548 h 1684961"/>
                <a:gd name="connsiteX3" fmla="*/ 0 w 1715784"/>
                <a:gd name="connsiteY3" fmla="*/ 0 h 1684961"/>
                <a:gd name="connsiteX0" fmla="*/ 0 w 1746781"/>
                <a:gd name="connsiteY0" fmla="*/ 0 h 1692710"/>
                <a:gd name="connsiteX1" fmla="*/ 1746781 w 1746781"/>
                <a:gd name="connsiteY1" fmla="*/ 1692710 h 1692710"/>
                <a:gd name="connsiteX2" fmla="*/ 1746781 w 1746781"/>
                <a:gd name="connsiteY2" fmla="*/ 28297 h 1692710"/>
                <a:gd name="connsiteX3" fmla="*/ 0 w 1746781"/>
                <a:gd name="connsiteY3" fmla="*/ 0 h 1692710"/>
                <a:gd name="connsiteX0" fmla="*/ 0 w 1746781"/>
                <a:gd name="connsiteY0" fmla="*/ 0 h 1692710"/>
                <a:gd name="connsiteX1" fmla="*/ 1746781 w 1746781"/>
                <a:gd name="connsiteY1" fmla="*/ 1692710 h 1692710"/>
                <a:gd name="connsiteX2" fmla="*/ 1529805 w 1746781"/>
                <a:gd name="connsiteY2" fmla="*/ 377009 h 1692710"/>
                <a:gd name="connsiteX3" fmla="*/ 0 w 1746781"/>
                <a:gd name="connsiteY3" fmla="*/ 0 h 1692710"/>
                <a:gd name="connsiteX0" fmla="*/ 0 w 1746781"/>
                <a:gd name="connsiteY0" fmla="*/ 0 h 1692710"/>
                <a:gd name="connsiteX1" fmla="*/ 1746781 w 1746781"/>
                <a:gd name="connsiteY1" fmla="*/ 1692710 h 1692710"/>
                <a:gd name="connsiteX2" fmla="*/ 1746781 w 1746781"/>
                <a:gd name="connsiteY2" fmla="*/ 12799 h 1692710"/>
                <a:gd name="connsiteX3" fmla="*/ 0 w 1746781"/>
                <a:gd name="connsiteY3" fmla="*/ 0 h 1692710"/>
                <a:gd name="connsiteX0" fmla="*/ 0 w 1754530"/>
                <a:gd name="connsiteY0" fmla="*/ 0 h 1692710"/>
                <a:gd name="connsiteX1" fmla="*/ 1754530 w 1754530"/>
                <a:gd name="connsiteY1" fmla="*/ 1692710 h 1692710"/>
                <a:gd name="connsiteX2" fmla="*/ 1754530 w 1754530"/>
                <a:gd name="connsiteY2" fmla="*/ 12799 h 1692710"/>
                <a:gd name="connsiteX3" fmla="*/ 0 w 1754530"/>
                <a:gd name="connsiteY3" fmla="*/ 0 h 1692710"/>
                <a:gd name="connsiteX0" fmla="*/ 0 w 1754530"/>
                <a:gd name="connsiteY0" fmla="*/ 0 h 1692710"/>
                <a:gd name="connsiteX1" fmla="*/ 1746781 w 1754530"/>
                <a:gd name="connsiteY1" fmla="*/ 1692710 h 1692710"/>
                <a:gd name="connsiteX2" fmla="*/ 1754530 w 1754530"/>
                <a:gd name="connsiteY2" fmla="*/ 12799 h 1692710"/>
                <a:gd name="connsiteX3" fmla="*/ 0 w 1754530"/>
                <a:gd name="connsiteY3" fmla="*/ 0 h 1692710"/>
                <a:gd name="connsiteX0" fmla="*/ 0 w 1729151"/>
                <a:gd name="connsiteY0" fmla="*/ 0 h 1680603"/>
                <a:gd name="connsiteX1" fmla="*/ 1721402 w 1729151"/>
                <a:gd name="connsiteY1" fmla="*/ 1680603 h 1680603"/>
                <a:gd name="connsiteX2" fmla="*/ 1729151 w 1729151"/>
                <a:gd name="connsiteY2" fmla="*/ 692 h 1680603"/>
                <a:gd name="connsiteX3" fmla="*/ 0 w 1729151"/>
                <a:gd name="connsiteY3" fmla="*/ 0 h 1680603"/>
              </a:gdLst>
              <a:ahLst/>
              <a:cxnLst>
                <a:cxn ang="0">
                  <a:pos x="connsiteX0" y="connsiteY0"/>
                </a:cxn>
                <a:cxn ang="0">
                  <a:pos x="connsiteX1" y="connsiteY1"/>
                </a:cxn>
                <a:cxn ang="0">
                  <a:pos x="connsiteX2" y="connsiteY2"/>
                </a:cxn>
                <a:cxn ang="0">
                  <a:pos x="connsiteX3" y="connsiteY3"/>
                </a:cxn>
              </a:cxnLst>
              <a:rect l="l" t="t" r="r" b="b"/>
              <a:pathLst>
                <a:path w="1729151" h="1680603">
                  <a:moveTo>
                    <a:pt x="0" y="0"/>
                  </a:moveTo>
                  <a:lnTo>
                    <a:pt x="1721402" y="1680603"/>
                  </a:lnTo>
                  <a:lnTo>
                    <a:pt x="1729151" y="692"/>
                  </a:lnTo>
                  <a:lnTo>
                    <a:pt x="0" y="0"/>
                  </a:lnTo>
                  <a:close/>
                </a:path>
              </a:pathLst>
            </a:custGeom>
            <a:solidFill>
              <a:schemeClr val="accent1">
                <a:alpha val="4010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6">
              <a:extLst>
                <a:ext uri="{FF2B5EF4-FFF2-40B4-BE49-F238E27FC236}">
                  <a16:creationId xmlns:a16="http://schemas.microsoft.com/office/drawing/2014/main" id="{49EE8672-733F-2A63-2715-C8B92B01DFCD}"/>
                </a:ext>
              </a:extLst>
            </p:cNvPr>
            <p:cNvSpPr/>
            <p:nvPr userDrawn="1"/>
          </p:nvSpPr>
          <p:spPr>
            <a:xfrm rot="5400000">
              <a:off x="8447178" y="3118157"/>
              <a:ext cx="3838021" cy="3680594"/>
            </a:xfrm>
            <a:custGeom>
              <a:avLst/>
              <a:gdLst>
                <a:gd name="connsiteX0" fmla="*/ 0 w 1715784"/>
                <a:gd name="connsiteY0" fmla="*/ 0 h 1684961"/>
                <a:gd name="connsiteX1" fmla="*/ 1715784 w 1715784"/>
                <a:gd name="connsiteY1" fmla="*/ 1684961 h 1684961"/>
                <a:gd name="connsiteX2" fmla="*/ 1715784 w 1715784"/>
                <a:gd name="connsiteY2" fmla="*/ 20548 h 1684961"/>
                <a:gd name="connsiteX3" fmla="*/ 0 w 1715784"/>
                <a:gd name="connsiteY3" fmla="*/ 0 h 1684961"/>
                <a:gd name="connsiteX0" fmla="*/ 0 w 1746781"/>
                <a:gd name="connsiteY0" fmla="*/ 0 h 1692710"/>
                <a:gd name="connsiteX1" fmla="*/ 1746781 w 1746781"/>
                <a:gd name="connsiteY1" fmla="*/ 1692710 h 1692710"/>
                <a:gd name="connsiteX2" fmla="*/ 1746781 w 1746781"/>
                <a:gd name="connsiteY2" fmla="*/ 28297 h 1692710"/>
                <a:gd name="connsiteX3" fmla="*/ 0 w 1746781"/>
                <a:gd name="connsiteY3" fmla="*/ 0 h 1692710"/>
                <a:gd name="connsiteX0" fmla="*/ 0 w 1746781"/>
                <a:gd name="connsiteY0" fmla="*/ 0 h 1692710"/>
                <a:gd name="connsiteX1" fmla="*/ 1746781 w 1746781"/>
                <a:gd name="connsiteY1" fmla="*/ 1692710 h 1692710"/>
                <a:gd name="connsiteX2" fmla="*/ 1529805 w 1746781"/>
                <a:gd name="connsiteY2" fmla="*/ 377009 h 1692710"/>
                <a:gd name="connsiteX3" fmla="*/ 0 w 1746781"/>
                <a:gd name="connsiteY3" fmla="*/ 0 h 1692710"/>
                <a:gd name="connsiteX0" fmla="*/ 0 w 1746781"/>
                <a:gd name="connsiteY0" fmla="*/ 0 h 1692710"/>
                <a:gd name="connsiteX1" fmla="*/ 1746781 w 1746781"/>
                <a:gd name="connsiteY1" fmla="*/ 1692710 h 1692710"/>
                <a:gd name="connsiteX2" fmla="*/ 1746781 w 1746781"/>
                <a:gd name="connsiteY2" fmla="*/ 12799 h 1692710"/>
                <a:gd name="connsiteX3" fmla="*/ 0 w 1746781"/>
                <a:gd name="connsiteY3" fmla="*/ 0 h 1692710"/>
                <a:gd name="connsiteX0" fmla="*/ 0 w 1754530"/>
                <a:gd name="connsiteY0" fmla="*/ 0 h 1692710"/>
                <a:gd name="connsiteX1" fmla="*/ 1754530 w 1754530"/>
                <a:gd name="connsiteY1" fmla="*/ 1692710 h 1692710"/>
                <a:gd name="connsiteX2" fmla="*/ 1754530 w 1754530"/>
                <a:gd name="connsiteY2" fmla="*/ 12799 h 1692710"/>
                <a:gd name="connsiteX3" fmla="*/ 0 w 1754530"/>
                <a:gd name="connsiteY3" fmla="*/ 0 h 1692710"/>
                <a:gd name="connsiteX0" fmla="*/ 0 w 1754530"/>
                <a:gd name="connsiteY0" fmla="*/ 0 h 1692710"/>
                <a:gd name="connsiteX1" fmla="*/ 1746781 w 1754530"/>
                <a:gd name="connsiteY1" fmla="*/ 1692710 h 1692710"/>
                <a:gd name="connsiteX2" fmla="*/ 1754530 w 1754530"/>
                <a:gd name="connsiteY2" fmla="*/ 12799 h 1692710"/>
                <a:gd name="connsiteX3" fmla="*/ 0 w 1754530"/>
                <a:gd name="connsiteY3" fmla="*/ 0 h 1692710"/>
                <a:gd name="connsiteX0" fmla="*/ 0 w 1754529"/>
                <a:gd name="connsiteY0" fmla="*/ 1269 h 1679911"/>
                <a:gd name="connsiteX1" fmla="*/ 1746780 w 1754529"/>
                <a:gd name="connsiteY1" fmla="*/ 1679911 h 1679911"/>
                <a:gd name="connsiteX2" fmla="*/ 1754529 w 1754529"/>
                <a:gd name="connsiteY2" fmla="*/ 0 h 1679911"/>
                <a:gd name="connsiteX3" fmla="*/ 0 w 1754529"/>
                <a:gd name="connsiteY3" fmla="*/ 1269 h 1679911"/>
                <a:gd name="connsiteX0" fmla="*/ 0 w 1751764"/>
                <a:gd name="connsiteY0" fmla="*/ 4033 h 1679911"/>
                <a:gd name="connsiteX1" fmla="*/ 1744015 w 1751764"/>
                <a:gd name="connsiteY1" fmla="*/ 1679911 h 1679911"/>
                <a:gd name="connsiteX2" fmla="*/ 1751764 w 1751764"/>
                <a:gd name="connsiteY2" fmla="*/ 0 h 1679911"/>
                <a:gd name="connsiteX3" fmla="*/ 0 w 1751764"/>
                <a:gd name="connsiteY3" fmla="*/ 4033 h 1679911"/>
              </a:gdLst>
              <a:ahLst/>
              <a:cxnLst>
                <a:cxn ang="0">
                  <a:pos x="connsiteX0" y="connsiteY0"/>
                </a:cxn>
                <a:cxn ang="0">
                  <a:pos x="connsiteX1" y="connsiteY1"/>
                </a:cxn>
                <a:cxn ang="0">
                  <a:pos x="connsiteX2" y="connsiteY2"/>
                </a:cxn>
                <a:cxn ang="0">
                  <a:pos x="connsiteX3" y="connsiteY3"/>
                </a:cxn>
              </a:cxnLst>
              <a:rect l="l" t="t" r="r" b="b"/>
              <a:pathLst>
                <a:path w="1751764" h="1679911">
                  <a:moveTo>
                    <a:pt x="0" y="4033"/>
                  </a:moveTo>
                  <a:lnTo>
                    <a:pt x="1744015" y="1679911"/>
                  </a:lnTo>
                  <a:lnTo>
                    <a:pt x="1751764" y="0"/>
                  </a:lnTo>
                  <a:lnTo>
                    <a:pt x="0" y="4033"/>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 name="Picture 9">
            <a:extLst>
              <a:ext uri="{FF2B5EF4-FFF2-40B4-BE49-F238E27FC236}">
                <a16:creationId xmlns:a16="http://schemas.microsoft.com/office/drawing/2014/main" id="{708DA195-9FA9-FEAD-E824-9C5AC193286B}"/>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1" r="-1905"/>
          <a:stretch/>
        </p:blipFill>
        <p:spPr>
          <a:xfrm>
            <a:off x="53963" y="6648157"/>
            <a:ext cx="161022" cy="169085"/>
          </a:xfrm>
          <a:prstGeom prst="rect">
            <a:avLst/>
          </a:prstGeom>
        </p:spPr>
      </p:pic>
      <p:sp>
        <p:nvSpPr>
          <p:cNvPr id="11" name="TextBox 10">
            <a:extLst>
              <a:ext uri="{FF2B5EF4-FFF2-40B4-BE49-F238E27FC236}">
                <a16:creationId xmlns:a16="http://schemas.microsoft.com/office/drawing/2014/main" id="{AB08DD6D-0828-9880-7E97-832608A72C42}"/>
              </a:ext>
            </a:extLst>
          </p:cNvPr>
          <p:cNvSpPr txBox="1"/>
          <p:nvPr userDrawn="1"/>
        </p:nvSpPr>
        <p:spPr>
          <a:xfrm>
            <a:off x="333443" y="6702707"/>
            <a:ext cx="7543800" cy="84639"/>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550" b="0" i="0" u="none" strike="noStrike" kern="1200" cap="none" spc="0" normalizeH="0" baseline="0" noProof="0" dirty="0">
                <a:ln>
                  <a:noFill/>
                </a:ln>
                <a:solidFill>
                  <a:schemeClr val="tx1">
                    <a:lumMod val="50000"/>
                  </a:schemeClr>
                </a:solidFill>
                <a:effectLst/>
                <a:uLnTx/>
                <a:uFillTx/>
                <a:latin typeface="Arial"/>
                <a:ea typeface="+mn-ea"/>
                <a:cs typeface="Arial" panose="020B0604020202020204" pitchFamily="34" charset="0"/>
              </a:rPr>
              <a:t>This document is </a:t>
            </a:r>
            <a:r>
              <a:rPr kumimoji="0" lang="en-US" sz="550" b="0" i="0" u="sng" strike="noStrike" kern="1200" cap="none" spc="0" normalizeH="0" baseline="0" noProof="0" dirty="0">
                <a:ln>
                  <a:noFill/>
                </a:ln>
                <a:solidFill>
                  <a:schemeClr val="tx1">
                    <a:lumMod val="50000"/>
                  </a:schemeClr>
                </a:solidFill>
                <a:effectLst/>
                <a:uLnTx/>
                <a:uFillTx/>
                <a:latin typeface="Arial"/>
                <a:ea typeface="+mn-ea"/>
                <a:cs typeface="Arial" panose="020B0604020202020204" pitchFamily="34" charset="0"/>
              </a:rPr>
              <a:t>not</a:t>
            </a:r>
            <a:r>
              <a:rPr kumimoji="0" lang="en-US" sz="550" b="0" i="0" u="none" strike="noStrike" kern="1200" cap="none" spc="0" normalizeH="0" baseline="0" noProof="0" dirty="0">
                <a:ln>
                  <a:noFill/>
                </a:ln>
                <a:solidFill>
                  <a:schemeClr val="tx1">
                    <a:lumMod val="50000"/>
                  </a:schemeClr>
                </a:solidFill>
                <a:effectLst/>
                <a:uLnTx/>
                <a:uFillTx/>
                <a:latin typeface="Arial"/>
                <a:ea typeface="+mn-ea"/>
                <a:cs typeface="Arial" panose="020B0604020202020204" pitchFamily="34" charset="0"/>
              </a:rPr>
              <a:t> a public record and its content should not be reprinted in any other document. Ohio Revised Code 149.43(A)(1)(bb) and 187.04(C)(1) and (2)</a:t>
            </a:r>
          </a:p>
        </p:txBody>
      </p:sp>
      <p:sp>
        <p:nvSpPr>
          <p:cNvPr id="12" name="Freeform 11">
            <a:extLst>
              <a:ext uri="{FF2B5EF4-FFF2-40B4-BE49-F238E27FC236}">
                <a16:creationId xmlns:a16="http://schemas.microsoft.com/office/drawing/2014/main" id="{6317DBD9-5909-7074-32BD-98E21469456D}"/>
              </a:ext>
            </a:extLst>
          </p:cNvPr>
          <p:cNvSpPr/>
          <p:nvPr userDrawn="1"/>
        </p:nvSpPr>
        <p:spPr>
          <a:xfrm>
            <a:off x="10601286" y="-4111"/>
            <a:ext cx="1602290" cy="1545832"/>
          </a:xfrm>
          <a:custGeom>
            <a:avLst/>
            <a:gdLst>
              <a:gd name="connsiteX0" fmla="*/ 0 w 1715784"/>
              <a:gd name="connsiteY0" fmla="*/ 0 h 1684961"/>
              <a:gd name="connsiteX1" fmla="*/ 1715784 w 1715784"/>
              <a:gd name="connsiteY1" fmla="*/ 1684961 h 1684961"/>
              <a:gd name="connsiteX2" fmla="*/ 1715784 w 1715784"/>
              <a:gd name="connsiteY2" fmla="*/ 20548 h 1684961"/>
              <a:gd name="connsiteX3" fmla="*/ 0 w 1715784"/>
              <a:gd name="connsiteY3" fmla="*/ 0 h 1684961"/>
              <a:gd name="connsiteX0" fmla="*/ 0 w 1746781"/>
              <a:gd name="connsiteY0" fmla="*/ 0 h 1692710"/>
              <a:gd name="connsiteX1" fmla="*/ 1746781 w 1746781"/>
              <a:gd name="connsiteY1" fmla="*/ 1692710 h 1692710"/>
              <a:gd name="connsiteX2" fmla="*/ 1746781 w 1746781"/>
              <a:gd name="connsiteY2" fmla="*/ 28297 h 1692710"/>
              <a:gd name="connsiteX3" fmla="*/ 0 w 1746781"/>
              <a:gd name="connsiteY3" fmla="*/ 0 h 1692710"/>
              <a:gd name="connsiteX0" fmla="*/ 0 w 1746781"/>
              <a:gd name="connsiteY0" fmla="*/ 0 h 1692710"/>
              <a:gd name="connsiteX1" fmla="*/ 1746781 w 1746781"/>
              <a:gd name="connsiteY1" fmla="*/ 1692710 h 1692710"/>
              <a:gd name="connsiteX2" fmla="*/ 1529805 w 1746781"/>
              <a:gd name="connsiteY2" fmla="*/ 377009 h 1692710"/>
              <a:gd name="connsiteX3" fmla="*/ 0 w 1746781"/>
              <a:gd name="connsiteY3" fmla="*/ 0 h 1692710"/>
              <a:gd name="connsiteX0" fmla="*/ 0 w 1746781"/>
              <a:gd name="connsiteY0" fmla="*/ 0 h 1692710"/>
              <a:gd name="connsiteX1" fmla="*/ 1746781 w 1746781"/>
              <a:gd name="connsiteY1" fmla="*/ 1692710 h 1692710"/>
              <a:gd name="connsiteX2" fmla="*/ 1746781 w 1746781"/>
              <a:gd name="connsiteY2" fmla="*/ 12799 h 1692710"/>
              <a:gd name="connsiteX3" fmla="*/ 0 w 1746781"/>
              <a:gd name="connsiteY3" fmla="*/ 0 h 1692710"/>
              <a:gd name="connsiteX0" fmla="*/ 0 w 1754530"/>
              <a:gd name="connsiteY0" fmla="*/ 0 h 1692710"/>
              <a:gd name="connsiteX1" fmla="*/ 1754530 w 1754530"/>
              <a:gd name="connsiteY1" fmla="*/ 1692710 h 1692710"/>
              <a:gd name="connsiteX2" fmla="*/ 1754530 w 1754530"/>
              <a:gd name="connsiteY2" fmla="*/ 12799 h 1692710"/>
              <a:gd name="connsiteX3" fmla="*/ 0 w 1754530"/>
              <a:gd name="connsiteY3" fmla="*/ 0 h 1692710"/>
              <a:gd name="connsiteX0" fmla="*/ 0 w 1754530"/>
              <a:gd name="connsiteY0" fmla="*/ 0 h 1692710"/>
              <a:gd name="connsiteX1" fmla="*/ 1746781 w 1754530"/>
              <a:gd name="connsiteY1" fmla="*/ 1692710 h 1692710"/>
              <a:gd name="connsiteX2" fmla="*/ 1754530 w 1754530"/>
              <a:gd name="connsiteY2" fmla="*/ 12799 h 1692710"/>
              <a:gd name="connsiteX3" fmla="*/ 0 w 1754530"/>
              <a:gd name="connsiteY3" fmla="*/ 0 h 1692710"/>
              <a:gd name="connsiteX0" fmla="*/ 0 w 1741266"/>
              <a:gd name="connsiteY0" fmla="*/ 20361 h 1679911"/>
              <a:gd name="connsiteX1" fmla="*/ 1733517 w 1741266"/>
              <a:gd name="connsiteY1" fmla="*/ 1679911 h 1679911"/>
              <a:gd name="connsiteX2" fmla="*/ 1741266 w 1741266"/>
              <a:gd name="connsiteY2" fmla="*/ 0 h 1679911"/>
              <a:gd name="connsiteX3" fmla="*/ 0 w 1741266"/>
              <a:gd name="connsiteY3" fmla="*/ 20361 h 1679911"/>
              <a:gd name="connsiteX0" fmla="*/ 0 w 1741266"/>
              <a:gd name="connsiteY0" fmla="*/ 7097 h 1679911"/>
              <a:gd name="connsiteX1" fmla="*/ 1733517 w 1741266"/>
              <a:gd name="connsiteY1" fmla="*/ 1679911 h 1679911"/>
              <a:gd name="connsiteX2" fmla="*/ 1741266 w 1741266"/>
              <a:gd name="connsiteY2" fmla="*/ 0 h 1679911"/>
              <a:gd name="connsiteX3" fmla="*/ 0 w 1741266"/>
              <a:gd name="connsiteY3" fmla="*/ 7097 h 1679911"/>
            </a:gdLst>
            <a:ahLst/>
            <a:cxnLst>
              <a:cxn ang="0">
                <a:pos x="connsiteX0" y="connsiteY0"/>
              </a:cxn>
              <a:cxn ang="0">
                <a:pos x="connsiteX1" y="connsiteY1"/>
              </a:cxn>
              <a:cxn ang="0">
                <a:pos x="connsiteX2" y="connsiteY2"/>
              </a:cxn>
              <a:cxn ang="0">
                <a:pos x="connsiteX3" y="connsiteY3"/>
              </a:cxn>
            </a:cxnLst>
            <a:rect l="l" t="t" r="r" b="b"/>
            <a:pathLst>
              <a:path w="1741266" h="1679911">
                <a:moveTo>
                  <a:pt x="0" y="7097"/>
                </a:moveTo>
                <a:lnTo>
                  <a:pt x="1733517" y="1679911"/>
                </a:lnTo>
                <a:lnTo>
                  <a:pt x="1741266" y="0"/>
                </a:lnTo>
                <a:lnTo>
                  <a:pt x="0" y="7097"/>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6701489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Drk BG 2">
    <p:bg>
      <p:bgPr>
        <a:solidFill>
          <a:schemeClr val="bg1"/>
        </a:solidFill>
        <a:effectLst/>
      </p:bgPr>
    </p:bg>
    <p:spTree>
      <p:nvGrpSpPr>
        <p:cNvPr id="1" name=""/>
        <p:cNvGrpSpPr/>
        <p:nvPr/>
      </p:nvGrpSpPr>
      <p:grpSpPr>
        <a:xfrm>
          <a:off x="0" y="0"/>
          <a:ext cx="0" cy="0"/>
          <a:chOff x="0" y="0"/>
          <a:chExt cx="0" cy="0"/>
        </a:xfrm>
      </p:grpSpPr>
      <p:pic>
        <p:nvPicPr>
          <p:cNvPr id="2" name="Picture 1" descr="A blue background with a white center&#10;&#10;Description automatically generated">
            <a:extLst>
              <a:ext uri="{FF2B5EF4-FFF2-40B4-BE49-F238E27FC236}">
                <a16:creationId xmlns:a16="http://schemas.microsoft.com/office/drawing/2014/main" id="{6E438275-987F-27F6-3923-6E657DCCFD48}"/>
              </a:ext>
            </a:extLst>
          </p:cNvPr>
          <p:cNvPicPr>
            <a:picLocks noChangeAspect="1"/>
          </p:cNvPicPr>
          <p:nvPr userDrawn="1"/>
        </p:nvPicPr>
        <p:blipFill>
          <a:blip r:embed="rId2"/>
          <a:stretch>
            <a:fillRect/>
          </a:stretch>
        </p:blipFill>
        <p:spPr>
          <a:xfrm>
            <a:off x="268948" y="223521"/>
            <a:ext cx="11679212" cy="6408532"/>
          </a:xfrm>
          <a:prstGeom prst="rect">
            <a:avLst/>
          </a:prstGeom>
        </p:spPr>
      </p:pic>
      <p:grpSp>
        <p:nvGrpSpPr>
          <p:cNvPr id="5" name="Group 4">
            <a:extLst>
              <a:ext uri="{FF2B5EF4-FFF2-40B4-BE49-F238E27FC236}">
                <a16:creationId xmlns:a16="http://schemas.microsoft.com/office/drawing/2014/main" id="{753A8B38-D932-4CB7-F74D-8D2EE09062B1}"/>
              </a:ext>
            </a:extLst>
          </p:cNvPr>
          <p:cNvGrpSpPr/>
          <p:nvPr userDrawn="1"/>
        </p:nvGrpSpPr>
        <p:grpSpPr>
          <a:xfrm>
            <a:off x="8339960" y="-1630"/>
            <a:ext cx="3866526" cy="6879094"/>
            <a:chOff x="8339960" y="-1630"/>
            <a:chExt cx="3866526" cy="6879094"/>
          </a:xfrm>
        </p:grpSpPr>
        <p:sp>
          <p:nvSpPr>
            <p:cNvPr id="6" name="Freeform 5">
              <a:extLst>
                <a:ext uri="{FF2B5EF4-FFF2-40B4-BE49-F238E27FC236}">
                  <a16:creationId xmlns:a16="http://schemas.microsoft.com/office/drawing/2014/main" id="{B7239EA2-ABC6-5E15-986E-AEFA5D074851}"/>
                </a:ext>
              </a:extLst>
            </p:cNvPr>
            <p:cNvSpPr/>
            <p:nvPr/>
          </p:nvSpPr>
          <p:spPr>
            <a:xfrm>
              <a:off x="8339960" y="-1630"/>
              <a:ext cx="3863616" cy="3935761"/>
            </a:xfrm>
            <a:custGeom>
              <a:avLst/>
              <a:gdLst>
                <a:gd name="connsiteX0" fmla="*/ 0 w 1715784"/>
                <a:gd name="connsiteY0" fmla="*/ 0 h 1684961"/>
                <a:gd name="connsiteX1" fmla="*/ 1715784 w 1715784"/>
                <a:gd name="connsiteY1" fmla="*/ 1684961 h 1684961"/>
                <a:gd name="connsiteX2" fmla="*/ 1715784 w 1715784"/>
                <a:gd name="connsiteY2" fmla="*/ 20548 h 1684961"/>
                <a:gd name="connsiteX3" fmla="*/ 0 w 1715784"/>
                <a:gd name="connsiteY3" fmla="*/ 0 h 1684961"/>
                <a:gd name="connsiteX0" fmla="*/ 0 w 1746781"/>
                <a:gd name="connsiteY0" fmla="*/ 0 h 1692710"/>
                <a:gd name="connsiteX1" fmla="*/ 1746781 w 1746781"/>
                <a:gd name="connsiteY1" fmla="*/ 1692710 h 1692710"/>
                <a:gd name="connsiteX2" fmla="*/ 1746781 w 1746781"/>
                <a:gd name="connsiteY2" fmla="*/ 28297 h 1692710"/>
                <a:gd name="connsiteX3" fmla="*/ 0 w 1746781"/>
                <a:gd name="connsiteY3" fmla="*/ 0 h 1692710"/>
                <a:gd name="connsiteX0" fmla="*/ 0 w 1746781"/>
                <a:gd name="connsiteY0" fmla="*/ 0 h 1692710"/>
                <a:gd name="connsiteX1" fmla="*/ 1746781 w 1746781"/>
                <a:gd name="connsiteY1" fmla="*/ 1692710 h 1692710"/>
                <a:gd name="connsiteX2" fmla="*/ 1529805 w 1746781"/>
                <a:gd name="connsiteY2" fmla="*/ 377009 h 1692710"/>
                <a:gd name="connsiteX3" fmla="*/ 0 w 1746781"/>
                <a:gd name="connsiteY3" fmla="*/ 0 h 1692710"/>
                <a:gd name="connsiteX0" fmla="*/ 0 w 1746781"/>
                <a:gd name="connsiteY0" fmla="*/ 0 h 1692710"/>
                <a:gd name="connsiteX1" fmla="*/ 1746781 w 1746781"/>
                <a:gd name="connsiteY1" fmla="*/ 1692710 h 1692710"/>
                <a:gd name="connsiteX2" fmla="*/ 1746781 w 1746781"/>
                <a:gd name="connsiteY2" fmla="*/ 12799 h 1692710"/>
                <a:gd name="connsiteX3" fmla="*/ 0 w 1746781"/>
                <a:gd name="connsiteY3" fmla="*/ 0 h 1692710"/>
                <a:gd name="connsiteX0" fmla="*/ 0 w 1754530"/>
                <a:gd name="connsiteY0" fmla="*/ 0 h 1692710"/>
                <a:gd name="connsiteX1" fmla="*/ 1754530 w 1754530"/>
                <a:gd name="connsiteY1" fmla="*/ 1692710 h 1692710"/>
                <a:gd name="connsiteX2" fmla="*/ 1754530 w 1754530"/>
                <a:gd name="connsiteY2" fmla="*/ 12799 h 1692710"/>
                <a:gd name="connsiteX3" fmla="*/ 0 w 1754530"/>
                <a:gd name="connsiteY3" fmla="*/ 0 h 1692710"/>
                <a:gd name="connsiteX0" fmla="*/ 0 w 1754530"/>
                <a:gd name="connsiteY0" fmla="*/ 0 h 1692710"/>
                <a:gd name="connsiteX1" fmla="*/ 1746781 w 1754530"/>
                <a:gd name="connsiteY1" fmla="*/ 1692710 h 1692710"/>
                <a:gd name="connsiteX2" fmla="*/ 1754530 w 1754530"/>
                <a:gd name="connsiteY2" fmla="*/ 12799 h 1692710"/>
                <a:gd name="connsiteX3" fmla="*/ 0 w 1754530"/>
                <a:gd name="connsiteY3" fmla="*/ 0 h 1692710"/>
                <a:gd name="connsiteX0" fmla="*/ 0 w 1729151"/>
                <a:gd name="connsiteY0" fmla="*/ 0 h 1680603"/>
                <a:gd name="connsiteX1" fmla="*/ 1721402 w 1729151"/>
                <a:gd name="connsiteY1" fmla="*/ 1680603 h 1680603"/>
                <a:gd name="connsiteX2" fmla="*/ 1729151 w 1729151"/>
                <a:gd name="connsiteY2" fmla="*/ 692 h 1680603"/>
                <a:gd name="connsiteX3" fmla="*/ 0 w 1729151"/>
                <a:gd name="connsiteY3" fmla="*/ 0 h 1680603"/>
              </a:gdLst>
              <a:ahLst/>
              <a:cxnLst>
                <a:cxn ang="0">
                  <a:pos x="connsiteX0" y="connsiteY0"/>
                </a:cxn>
                <a:cxn ang="0">
                  <a:pos x="connsiteX1" y="connsiteY1"/>
                </a:cxn>
                <a:cxn ang="0">
                  <a:pos x="connsiteX2" y="connsiteY2"/>
                </a:cxn>
                <a:cxn ang="0">
                  <a:pos x="connsiteX3" y="connsiteY3"/>
                </a:cxn>
              </a:cxnLst>
              <a:rect l="l" t="t" r="r" b="b"/>
              <a:pathLst>
                <a:path w="1729151" h="1680603">
                  <a:moveTo>
                    <a:pt x="0" y="0"/>
                  </a:moveTo>
                  <a:lnTo>
                    <a:pt x="1721402" y="1680603"/>
                  </a:lnTo>
                  <a:lnTo>
                    <a:pt x="1729151" y="692"/>
                  </a:lnTo>
                  <a:lnTo>
                    <a:pt x="0" y="0"/>
                  </a:lnTo>
                  <a:close/>
                </a:path>
              </a:pathLst>
            </a:custGeom>
            <a:solidFill>
              <a:schemeClr val="accent1">
                <a:alpha val="4010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6">
              <a:extLst>
                <a:ext uri="{FF2B5EF4-FFF2-40B4-BE49-F238E27FC236}">
                  <a16:creationId xmlns:a16="http://schemas.microsoft.com/office/drawing/2014/main" id="{49EE8672-733F-2A63-2715-C8B92B01DFCD}"/>
                </a:ext>
              </a:extLst>
            </p:cNvPr>
            <p:cNvSpPr/>
            <p:nvPr userDrawn="1"/>
          </p:nvSpPr>
          <p:spPr>
            <a:xfrm rot="5400000">
              <a:off x="8447178" y="3118157"/>
              <a:ext cx="3838021" cy="3680594"/>
            </a:xfrm>
            <a:custGeom>
              <a:avLst/>
              <a:gdLst>
                <a:gd name="connsiteX0" fmla="*/ 0 w 1715784"/>
                <a:gd name="connsiteY0" fmla="*/ 0 h 1684961"/>
                <a:gd name="connsiteX1" fmla="*/ 1715784 w 1715784"/>
                <a:gd name="connsiteY1" fmla="*/ 1684961 h 1684961"/>
                <a:gd name="connsiteX2" fmla="*/ 1715784 w 1715784"/>
                <a:gd name="connsiteY2" fmla="*/ 20548 h 1684961"/>
                <a:gd name="connsiteX3" fmla="*/ 0 w 1715784"/>
                <a:gd name="connsiteY3" fmla="*/ 0 h 1684961"/>
                <a:gd name="connsiteX0" fmla="*/ 0 w 1746781"/>
                <a:gd name="connsiteY0" fmla="*/ 0 h 1692710"/>
                <a:gd name="connsiteX1" fmla="*/ 1746781 w 1746781"/>
                <a:gd name="connsiteY1" fmla="*/ 1692710 h 1692710"/>
                <a:gd name="connsiteX2" fmla="*/ 1746781 w 1746781"/>
                <a:gd name="connsiteY2" fmla="*/ 28297 h 1692710"/>
                <a:gd name="connsiteX3" fmla="*/ 0 w 1746781"/>
                <a:gd name="connsiteY3" fmla="*/ 0 h 1692710"/>
                <a:gd name="connsiteX0" fmla="*/ 0 w 1746781"/>
                <a:gd name="connsiteY0" fmla="*/ 0 h 1692710"/>
                <a:gd name="connsiteX1" fmla="*/ 1746781 w 1746781"/>
                <a:gd name="connsiteY1" fmla="*/ 1692710 h 1692710"/>
                <a:gd name="connsiteX2" fmla="*/ 1529805 w 1746781"/>
                <a:gd name="connsiteY2" fmla="*/ 377009 h 1692710"/>
                <a:gd name="connsiteX3" fmla="*/ 0 w 1746781"/>
                <a:gd name="connsiteY3" fmla="*/ 0 h 1692710"/>
                <a:gd name="connsiteX0" fmla="*/ 0 w 1746781"/>
                <a:gd name="connsiteY0" fmla="*/ 0 h 1692710"/>
                <a:gd name="connsiteX1" fmla="*/ 1746781 w 1746781"/>
                <a:gd name="connsiteY1" fmla="*/ 1692710 h 1692710"/>
                <a:gd name="connsiteX2" fmla="*/ 1746781 w 1746781"/>
                <a:gd name="connsiteY2" fmla="*/ 12799 h 1692710"/>
                <a:gd name="connsiteX3" fmla="*/ 0 w 1746781"/>
                <a:gd name="connsiteY3" fmla="*/ 0 h 1692710"/>
                <a:gd name="connsiteX0" fmla="*/ 0 w 1754530"/>
                <a:gd name="connsiteY0" fmla="*/ 0 h 1692710"/>
                <a:gd name="connsiteX1" fmla="*/ 1754530 w 1754530"/>
                <a:gd name="connsiteY1" fmla="*/ 1692710 h 1692710"/>
                <a:gd name="connsiteX2" fmla="*/ 1754530 w 1754530"/>
                <a:gd name="connsiteY2" fmla="*/ 12799 h 1692710"/>
                <a:gd name="connsiteX3" fmla="*/ 0 w 1754530"/>
                <a:gd name="connsiteY3" fmla="*/ 0 h 1692710"/>
                <a:gd name="connsiteX0" fmla="*/ 0 w 1754530"/>
                <a:gd name="connsiteY0" fmla="*/ 0 h 1692710"/>
                <a:gd name="connsiteX1" fmla="*/ 1746781 w 1754530"/>
                <a:gd name="connsiteY1" fmla="*/ 1692710 h 1692710"/>
                <a:gd name="connsiteX2" fmla="*/ 1754530 w 1754530"/>
                <a:gd name="connsiteY2" fmla="*/ 12799 h 1692710"/>
                <a:gd name="connsiteX3" fmla="*/ 0 w 1754530"/>
                <a:gd name="connsiteY3" fmla="*/ 0 h 1692710"/>
                <a:gd name="connsiteX0" fmla="*/ 0 w 1754529"/>
                <a:gd name="connsiteY0" fmla="*/ 1269 h 1679911"/>
                <a:gd name="connsiteX1" fmla="*/ 1746780 w 1754529"/>
                <a:gd name="connsiteY1" fmla="*/ 1679911 h 1679911"/>
                <a:gd name="connsiteX2" fmla="*/ 1754529 w 1754529"/>
                <a:gd name="connsiteY2" fmla="*/ 0 h 1679911"/>
                <a:gd name="connsiteX3" fmla="*/ 0 w 1754529"/>
                <a:gd name="connsiteY3" fmla="*/ 1269 h 1679911"/>
                <a:gd name="connsiteX0" fmla="*/ 0 w 1751764"/>
                <a:gd name="connsiteY0" fmla="*/ 4033 h 1679911"/>
                <a:gd name="connsiteX1" fmla="*/ 1744015 w 1751764"/>
                <a:gd name="connsiteY1" fmla="*/ 1679911 h 1679911"/>
                <a:gd name="connsiteX2" fmla="*/ 1751764 w 1751764"/>
                <a:gd name="connsiteY2" fmla="*/ 0 h 1679911"/>
                <a:gd name="connsiteX3" fmla="*/ 0 w 1751764"/>
                <a:gd name="connsiteY3" fmla="*/ 4033 h 1679911"/>
              </a:gdLst>
              <a:ahLst/>
              <a:cxnLst>
                <a:cxn ang="0">
                  <a:pos x="connsiteX0" y="connsiteY0"/>
                </a:cxn>
                <a:cxn ang="0">
                  <a:pos x="connsiteX1" y="connsiteY1"/>
                </a:cxn>
                <a:cxn ang="0">
                  <a:pos x="connsiteX2" y="connsiteY2"/>
                </a:cxn>
                <a:cxn ang="0">
                  <a:pos x="connsiteX3" y="connsiteY3"/>
                </a:cxn>
              </a:cxnLst>
              <a:rect l="l" t="t" r="r" b="b"/>
              <a:pathLst>
                <a:path w="1751764" h="1679911">
                  <a:moveTo>
                    <a:pt x="0" y="4033"/>
                  </a:moveTo>
                  <a:lnTo>
                    <a:pt x="1744015" y="1679911"/>
                  </a:lnTo>
                  <a:lnTo>
                    <a:pt x="1751764" y="0"/>
                  </a:lnTo>
                  <a:lnTo>
                    <a:pt x="0" y="4033"/>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 name="Picture 9">
            <a:extLst>
              <a:ext uri="{FF2B5EF4-FFF2-40B4-BE49-F238E27FC236}">
                <a16:creationId xmlns:a16="http://schemas.microsoft.com/office/drawing/2014/main" id="{708DA195-9FA9-FEAD-E824-9C5AC193286B}"/>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1" r="-1905"/>
          <a:stretch/>
        </p:blipFill>
        <p:spPr>
          <a:xfrm>
            <a:off x="53963" y="6648157"/>
            <a:ext cx="161022" cy="169085"/>
          </a:xfrm>
          <a:prstGeom prst="rect">
            <a:avLst/>
          </a:prstGeom>
        </p:spPr>
      </p:pic>
      <p:sp>
        <p:nvSpPr>
          <p:cNvPr id="11" name="TextBox 10">
            <a:extLst>
              <a:ext uri="{FF2B5EF4-FFF2-40B4-BE49-F238E27FC236}">
                <a16:creationId xmlns:a16="http://schemas.microsoft.com/office/drawing/2014/main" id="{AB08DD6D-0828-9880-7E97-832608A72C42}"/>
              </a:ext>
            </a:extLst>
          </p:cNvPr>
          <p:cNvSpPr txBox="1"/>
          <p:nvPr userDrawn="1"/>
        </p:nvSpPr>
        <p:spPr>
          <a:xfrm>
            <a:off x="333443" y="6702707"/>
            <a:ext cx="7543800" cy="84639"/>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550" b="0" i="0" u="none" strike="noStrike" kern="1200" cap="none" spc="0" normalizeH="0" baseline="0" noProof="0" dirty="0">
                <a:ln>
                  <a:noFill/>
                </a:ln>
                <a:solidFill>
                  <a:schemeClr val="tx1">
                    <a:lumMod val="50000"/>
                  </a:schemeClr>
                </a:solidFill>
                <a:effectLst/>
                <a:uLnTx/>
                <a:uFillTx/>
                <a:latin typeface="Arial"/>
                <a:ea typeface="+mn-ea"/>
                <a:cs typeface="Arial" panose="020B0604020202020204" pitchFamily="34" charset="0"/>
              </a:rPr>
              <a:t>This document is </a:t>
            </a:r>
            <a:r>
              <a:rPr kumimoji="0" lang="en-US" sz="550" b="0" i="0" u="sng" strike="noStrike" kern="1200" cap="none" spc="0" normalizeH="0" baseline="0" noProof="0" dirty="0">
                <a:ln>
                  <a:noFill/>
                </a:ln>
                <a:solidFill>
                  <a:schemeClr val="tx1">
                    <a:lumMod val="50000"/>
                  </a:schemeClr>
                </a:solidFill>
                <a:effectLst/>
                <a:uLnTx/>
                <a:uFillTx/>
                <a:latin typeface="Arial"/>
                <a:ea typeface="+mn-ea"/>
                <a:cs typeface="Arial" panose="020B0604020202020204" pitchFamily="34" charset="0"/>
              </a:rPr>
              <a:t>not</a:t>
            </a:r>
            <a:r>
              <a:rPr kumimoji="0" lang="en-US" sz="550" b="0" i="0" u="none" strike="noStrike" kern="1200" cap="none" spc="0" normalizeH="0" baseline="0" noProof="0" dirty="0">
                <a:ln>
                  <a:noFill/>
                </a:ln>
                <a:solidFill>
                  <a:schemeClr val="tx1">
                    <a:lumMod val="50000"/>
                  </a:schemeClr>
                </a:solidFill>
                <a:effectLst/>
                <a:uLnTx/>
                <a:uFillTx/>
                <a:latin typeface="Arial"/>
                <a:ea typeface="+mn-ea"/>
                <a:cs typeface="Arial" panose="020B0604020202020204" pitchFamily="34" charset="0"/>
              </a:rPr>
              <a:t> a public record and its content should not be reprinted in any other document. Ohio Revised Code 149.43(A)(1)(bb) and 187.04(C)(1) and (2)</a:t>
            </a:r>
          </a:p>
        </p:txBody>
      </p:sp>
      <p:sp>
        <p:nvSpPr>
          <p:cNvPr id="12" name="Freeform 11">
            <a:extLst>
              <a:ext uri="{FF2B5EF4-FFF2-40B4-BE49-F238E27FC236}">
                <a16:creationId xmlns:a16="http://schemas.microsoft.com/office/drawing/2014/main" id="{6317DBD9-5909-7074-32BD-98E21469456D}"/>
              </a:ext>
            </a:extLst>
          </p:cNvPr>
          <p:cNvSpPr/>
          <p:nvPr userDrawn="1"/>
        </p:nvSpPr>
        <p:spPr>
          <a:xfrm>
            <a:off x="10601286" y="-4111"/>
            <a:ext cx="1602290" cy="1545832"/>
          </a:xfrm>
          <a:custGeom>
            <a:avLst/>
            <a:gdLst>
              <a:gd name="connsiteX0" fmla="*/ 0 w 1715784"/>
              <a:gd name="connsiteY0" fmla="*/ 0 h 1684961"/>
              <a:gd name="connsiteX1" fmla="*/ 1715784 w 1715784"/>
              <a:gd name="connsiteY1" fmla="*/ 1684961 h 1684961"/>
              <a:gd name="connsiteX2" fmla="*/ 1715784 w 1715784"/>
              <a:gd name="connsiteY2" fmla="*/ 20548 h 1684961"/>
              <a:gd name="connsiteX3" fmla="*/ 0 w 1715784"/>
              <a:gd name="connsiteY3" fmla="*/ 0 h 1684961"/>
              <a:gd name="connsiteX0" fmla="*/ 0 w 1746781"/>
              <a:gd name="connsiteY0" fmla="*/ 0 h 1692710"/>
              <a:gd name="connsiteX1" fmla="*/ 1746781 w 1746781"/>
              <a:gd name="connsiteY1" fmla="*/ 1692710 h 1692710"/>
              <a:gd name="connsiteX2" fmla="*/ 1746781 w 1746781"/>
              <a:gd name="connsiteY2" fmla="*/ 28297 h 1692710"/>
              <a:gd name="connsiteX3" fmla="*/ 0 w 1746781"/>
              <a:gd name="connsiteY3" fmla="*/ 0 h 1692710"/>
              <a:gd name="connsiteX0" fmla="*/ 0 w 1746781"/>
              <a:gd name="connsiteY0" fmla="*/ 0 h 1692710"/>
              <a:gd name="connsiteX1" fmla="*/ 1746781 w 1746781"/>
              <a:gd name="connsiteY1" fmla="*/ 1692710 h 1692710"/>
              <a:gd name="connsiteX2" fmla="*/ 1529805 w 1746781"/>
              <a:gd name="connsiteY2" fmla="*/ 377009 h 1692710"/>
              <a:gd name="connsiteX3" fmla="*/ 0 w 1746781"/>
              <a:gd name="connsiteY3" fmla="*/ 0 h 1692710"/>
              <a:gd name="connsiteX0" fmla="*/ 0 w 1746781"/>
              <a:gd name="connsiteY0" fmla="*/ 0 h 1692710"/>
              <a:gd name="connsiteX1" fmla="*/ 1746781 w 1746781"/>
              <a:gd name="connsiteY1" fmla="*/ 1692710 h 1692710"/>
              <a:gd name="connsiteX2" fmla="*/ 1746781 w 1746781"/>
              <a:gd name="connsiteY2" fmla="*/ 12799 h 1692710"/>
              <a:gd name="connsiteX3" fmla="*/ 0 w 1746781"/>
              <a:gd name="connsiteY3" fmla="*/ 0 h 1692710"/>
              <a:gd name="connsiteX0" fmla="*/ 0 w 1754530"/>
              <a:gd name="connsiteY0" fmla="*/ 0 h 1692710"/>
              <a:gd name="connsiteX1" fmla="*/ 1754530 w 1754530"/>
              <a:gd name="connsiteY1" fmla="*/ 1692710 h 1692710"/>
              <a:gd name="connsiteX2" fmla="*/ 1754530 w 1754530"/>
              <a:gd name="connsiteY2" fmla="*/ 12799 h 1692710"/>
              <a:gd name="connsiteX3" fmla="*/ 0 w 1754530"/>
              <a:gd name="connsiteY3" fmla="*/ 0 h 1692710"/>
              <a:gd name="connsiteX0" fmla="*/ 0 w 1754530"/>
              <a:gd name="connsiteY0" fmla="*/ 0 h 1692710"/>
              <a:gd name="connsiteX1" fmla="*/ 1746781 w 1754530"/>
              <a:gd name="connsiteY1" fmla="*/ 1692710 h 1692710"/>
              <a:gd name="connsiteX2" fmla="*/ 1754530 w 1754530"/>
              <a:gd name="connsiteY2" fmla="*/ 12799 h 1692710"/>
              <a:gd name="connsiteX3" fmla="*/ 0 w 1754530"/>
              <a:gd name="connsiteY3" fmla="*/ 0 h 1692710"/>
              <a:gd name="connsiteX0" fmla="*/ 0 w 1741266"/>
              <a:gd name="connsiteY0" fmla="*/ 20361 h 1679911"/>
              <a:gd name="connsiteX1" fmla="*/ 1733517 w 1741266"/>
              <a:gd name="connsiteY1" fmla="*/ 1679911 h 1679911"/>
              <a:gd name="connsiteX2" fmla="*/ 1741266 w 1741266"/>
              <a:gd name="connsiteY2" fmla="*/ 0 h 1679911"/>
              <a:gd name="connsiteX3" fmla="*/ 0 w 1741266"/>
              <a:gd name="connsiteY3" fmla="*/ 20361 h 1679911"/>
              <a:gd name="connsiteX0" fmla="*/ 0 w 1741266"/>
              <a:gd name="connsiteY0" fmla="*/ 7097 h 1679911"/>
              <a:gd name="connsiteX1" fmla="*/ 1733517 w 1741266"/>
              <a:gd name="connsiteY1" fmla="*/ 1679911 h 1679911"/>
              <a:gd name="connsiteX2" fmla="*/ 1741266 w 1741266"/>
              <a:gd name="connsiteY2" fmla="*/ 0 h 1679911"/>
              <a:gd name="connsiteX3" fmla="*/ 0 w 1741266"/>
              <a:gd name="connsiteY3" fmla="*/ 7097 h 1679911"/>
            </a:gdLst>
            <a:ahLst/>
            <a:cxnLst>
              <a:cxn ang="0">
                <a:pos x="connsiteX0" y="connsiteY0"/>
              </a:cxn>
              <a:cxn ang="0">
                <a:pos x="connsiteX1" y="connsiteY1"/>
              </a:cxn>
              <a:cxn ang="0">
                <a:pos x="connsiteX2" y="connsiteY2"/>
              </a:cxn>
              <a:cxn ang="0">
                <a:pos x="connsiteX3" y="connsiteY3"/>
              </a:cxn>
            </a:cxnLst>
            <a:rect l="l" t="t" r="r" b="b"/>
            <a:pathLst>
              <a:path w="1741266" h="1679911">
                <a:moveTo>
                  <a:pt x="0" y="7097"/>
                </a:moveTo>
                <a:lnTo>
                  <a:pt x="1733517" y="1679911"/>
                </a:lnTo>
                <a:lnTo>
                  <a:pt x="1741266" y="0"/>
                </a:lnTo>
                <a:lnTo>
                  <a:pt x="0" y="7097"/>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864484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Custom 3">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A604DB9-C92B-2147-95BB-6025A5049EAE}"/>
              </a:ext>
            </a:extLst>
          </p:cNvPr>
          <p:cNvSpPr/>
          <p:nvPr userDrawn="1"/>
        </p:nvSpPr>
        <p:spPr>
          <a:xfrm>
            <a:off x="-7144" y="-16899"/>
            <a:ext cx="12207780" cy="68943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2" name="Picture Placeholder 7">
            <a:extLst>
              <a:ext uri="{FF2B5EF4-FFF2-40B4-BE49-F238E27FC236}">
                <a16:creationId xmlns:a16="http://schemas.microsoft.com/office/drawing/2014/main" id="{07C97691-301A-754D-8433-A7606D7680E2}"/>
              </a:ext>
            </a:extLst>
          </p:cNvPr>
          <p:cNvSpPr>
            <a:spLocks noGrp="1"/>
          </p:cNvSpPr>
          <p:nvPr>
            <p:ph type="pic" sz="quarter" idx="19"/>
          </p:nvPr>
        </p:nvSpPr>
        <p:spPr>
          <a:xfrm>
            <a:off x="8098650" y="0"/>
            <a:ext cx="4109095" cy="6865922"/>
          </a:xfrm>
          <a:ln>
            <a:solidFill>
              <a:schemeClr val="bg1"/>
            </a:solidFill>
          </a:ln>
        </p:spPr>
        <p:txBody>
          <a:bodyPr>
            <a:noAutofit/>
          </a:bodyPr>
          <a:lstStyle>
            <a:lvl1pPr marL="0" indent="0">
              <a:buNone/>
              <a:defRPr sz="1200"/>
            </a:lvl1pPr>
          </a:lstStyle>
          <a:p>
            <a:r>
              <a:rPr lang="en-US" dirty="0"/>
              <a:t>Click icon to add picture</a:t>
            </a:r>
          </a:p>
        </p:txBody>
      </p:sp>
      <p:sp>
        <p:nvSpPr>
          <p:cNvPr id="6" name="TextBox 5">
            <a:extLst>
              <a:ext uri="{FF2B5EF4-FFF2-40B4-BE49-F238E27FC236}">
                <a16:creationId xmlns:a16="http://schemas.microsoft.com/office/drawing/2014/main" id="{DA364E0B-57C4-2A4D-A76A-57B2396FA7F8}"/>
              </a:ext>
            </a:extLst>
          </p:cNvPr>
          <p:cNvSpPr txBox="1"/>
          <p:nvPr userDrawn="1"/>
        </p:nvSpPr>
        <p:spPr>
          <a:xfrm>
            <a:off x="340169" y="6355453"/>
            <a:ext cx="7543800" cy="92333"/>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600" b="0" i="0" u="none" strike="noStrike" kern="1200" cap="none" spc="0" normalizeH="0" baseline="0" noProof="0" dirty="0">
                <a:ln>
                  <a:noFill/>
                </a:ln>
                <a:solidFill>
                  <a:schemeClr val="bg1"/>
                </a:solidFill>
                <a:effectLst/>
                <a:uLnTx/>
                <a:uFillTx/>
                <a:latin typeface="Arial"/>
                <a:ea typeface="+mn-ea"/>
                <a:cs typeface="Arial" panose="020B0604020202020204" pitchFamily="34" charset="0"/>
              </a:rPr>
              <a:t>This document is </a:t>
            </a:r>
            <a:r>
              <a:rPr kumimoji="0" lang="en-US" sz="600" b="0" i="0" u="sng" strike="noStrike" kern="1200" cap="none" spc="0" normalizeH="0" baseline="0" noProof="0" dirty="0">
                <a:ln>
                  <a:noFill/>
                </a:ln>
                <a:solidFill>
                  <a:schemeClr val="bg1"/>
                </a:solidFill>
                <a:effectLst/>
                <a:uLnTx/>
                <a:uFillTx/>
                <a:latin typeface="Arial"/>
                <a:ea typeface="+mn-ea"/>
                <a:cs typeface="Arial" panose="020B0604020202020204" pitchFamily="34" charset="0"/>
              </a:rPr>
              <a:t>not</a:t>
            </a:r>
            <a:r>
              <a:rPr kumimoji="0" lang="en-US" sz="600" b="0" i="0" u="none" strike="noStrike" kern="1200" cap="none" spc="0" normalizeH="0" baseline="0" noProof="0" dirty="0">
                <a:ln>
                  <a:noFill/>
                </a:ln>
                <a:solidFill>
                  <a:schemeClr val="bg1"/>
                </a:solidFill>
                <a:effectLst/>
                <a:uLnTx/>
                <a:uFillTx/>
                <a:latin typeface="Arial"/>
                <a:ea typeface="+mn-ea"/>
                <a:cs typeface="Arial" panose="020B0604020202020204" pitchFamily="34" charset="0"/>
              </a:rPr>
              <a:t> a public record and its content should not be reprinted in any other document. Ohio Revised Code 149.43(A)(1)(bb) and 187.04(C)(1) and (2)</a:t>
            </a:r>
          </a:p>
        </p:txBody>
      </p:sp>
      <p:grpSp>
        <p:nvGrpSpPr>
          <p:cNvPr id="5" name="Group 4">
            <a:extLst>
              <a:ext uri="{FF2B5EF4-FFF2-40B4-BE49-F238E27FC236}">
                <a16:creationId xmlns:a16="http://schemas.microsoft.com/office/drawing/2014/main" id="{A6A266E3-CC96-5645-85F5-39C16C2C105E}"/>
              </a:ext>
            </a:extLst>
          </p:cNvPr>
          <p:cNvGrpSpPr/>
          <p:nvPr userDrawn="1"/>
        </p:nvGrpSpPr>
        <p:grpSpPr>
          <a:xfrm>
            <a:off x="-1" y="6500960"/>
            <a:ext cx="8106236" cy="370187"/>
            <a:chOff x="-1" y="6502085"/>
            <a:chExt cx="8106236" cy="370187"/>
          </a:xfrm>
        </p:grpSpPr>
        <p:pic>
          <p:nvPicPr>
            <p:cNvPr id="22" name="Picture 21" descr="Background pattern&#10;&#10;Description automatically generated">
              <a:extLst>
                <a:ext uri="{FF2B5EF4-FFF2-40B4-BE49-F238E27FC236}">
                  <a16:creationId xmlns:a16="http://schemas.microsoft.com/office/drawing/2014/main" id="{28B2AF0C-3B14-EF49-A043-6CF5E7B8989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6502085"/>
              <a:ext cx="7303060" cy="355915"/>
            </a:xfrm>
            <a:prstGeom prst="rect">
              <a:avLst/>
            </a:prstGeom>
          </p:spPr>
        </p:pic>
        <p:pic>
          <p:nvPicPr>
            <p:cNvPr id="23" name="Picture 22" descr="Background pattern&#10;&#10;Description automatically generated">
              <a:extLst>
                <a:ext uri="{FF2B5EF4-FFF2-40B4-BE49-F238E27FC236}">
                  <a16:creationId xmlns:a16="http://schemas.microsoft.com/office/drawing/2014/main" id="{668A8490-3148-6540-9FC3-C1728AB8ED0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295565" y="6502085"/>
              <a:ext cx="810670" cy="370187"/>
            </a:xfrm>
            <a:prstGeom prst="rect">
              <a:avLst/>
            </a:prstGeom>
          </p:spPr>
        </p:pic>
      </p:grpSp>
      <p:sp>
        <p:nvSpPr>
          <p:cNvPr id="24" name="Title 1">
            <a:extLst>
              <a:ext uri="{FF2B5EF4-FFF2-40B4-BE49-F238E27FC236}">
                <a16:creationId xmlns:a16="http://schemas.microsoft.com/office/drawing/2014/main" id="{FB297A4A-6FBB-D844-BB66-2C26FA201445}"/>
              </a:ext>
            </a:extLst>
          </p:cNvPr>
          <p:cNvSpPr>
            <a:spLocks noGrp="1"/>
          </p:cNvSpPr>
          <p:nvPr>
            <p:ph type="title"/>
          </p:nvPr>
        </p:nvSpPr>
        <p:spPr>
          <a:xfrm>
            <a:off x="292042" y="2480827"/>
            <a:ext cx="7591927" cy="2619638"/>
          </a:xfrm>
        </p:spPr>
        <p:txBody>
          <a:bodyPr anchor="b">
            <a:noAutofit/>
          </a:bodyPr>
          <a:lstStyle>
            <a:lvl1pPr>
              <a:lnSpc>
                <a:spcPct val="100000"/>
              </a:lnSpc>
              <a:defRPr sz="4400">
                <a:solidFill>
                  <a:schemeClr val="bg1"/>
                </a:solidFill>
              </a:defRPr>
            </a:lvl1pPr>
          </a:lstStyle>
          <a:p>
            <a:r>
              <a:rPr lang="en-US"/>
              <a:t>Click to edit Master title style</a:t>
            </a:r>
            <a:endParaRPr lang="en-US" dirty="0"/>
          </a:p>
        </p:txBody>
      </p:sp>
      <p:cxnSp>
        <p:nvCxnSpPr>
          <p:cNvPr id="26" name="Straight Connector 25">
            <a:extLst>
              <a:ext uri="{FF2B5EF4-FFF2-40B4-BE49-F238E27FC236}">
                <a16:creationId xmlns:a16="http://schemas.microsoft.com/office/drawing/2014/main" id="{12839B09-1701-DA44-9448-A75A292D9619}"/>
              </a:ext>
            </a:extLst>
          </p:cNvPr>
          <p:cNvCxnSpPr>
            <a:cxnSpLocks/>
          </p:cNvCxnSpPr>
          <p:nvPr userDrawn="1"/>
        </p:nvCxnSpPr>
        <p:spPr>
          <a:xfrm>
            <a:off x="390971" y="5280330"/>
            <a:ext cx="602926" cy="0"/>
          </a:xfrm>
          <a:prstGeom prst="line">
            <a:avLst/>
          </a:prstGeom>
          <a:ln w="63500">
            <a:solidFill>
              <a:schemeClr val="accent3"/>
            </a:solidFill>
          </a:ln>
        </p:spPr>
        <p:style>
          <a:lnRef idx="1">
            <a:schemeClr val="accent3"/>
          </a:lnRef>
          <a:fillRef idx="0">
            <a:schemeClr val="accent3"/>
          </a:fillRef>
          <a:effectRef idx="0">
            <a:schemeClr val="accent3"/>
          </a:effectRef>
          <a:fontRef idx="minor">
            <a:schemeClr val="tx1"/>
          </a:fontRef>
        </p:style>
      </p:cxnSp>
      <p:sp>
        <p:nvSpPr>
          <p:cNvPr id="27" name="Text Placeholder 14">
            <a:extLst>
              <a:ext uri="{FF2B5EF4-FFF2-40B4-BE49-F238E27FC236}">
                <a16:creationId xmlns:a16="http://schemas.microsoft.com/office/drawing/2014/main" id="{05CF01F3-3E1C-4F4C-A915-1DA7BC8791FD}"/>
              </a:ext>
            </a:extLst>
          </p:cNvPr>
          <p:cNvSpPr>
            <a:spLocks noGrp="1"/>
          </p:cNvSpPr>
          <p:nvPr>
            <p:ph type="body" sz="quarter" idx="15"/>
          </p:nvPr>
        </p:nvSpPr>
        <p:spPr>
          <a:xfrm>
            <a:off x="292042" y="5466676"/>
            <a:ext cx="3014663" cy="395430"/>
          </a:xfrm>
          <a:prstGeom prst="rect">
            <a:avLst/>
          </a:prstGeom>
        </p:spPr>
        <p:txBody>
          <a:bodyPr>
            <a:noAutofit/>
          </a:bodyPr>
          <a:lstStyle>
            <a:lvl1pPr marL="7938"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i="0">
                <a:solidFill>
                  <a:schemeClr val="accent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edit Master text styles</a:t>
            </a:r>
          </a:p>
        </p:txBody>
      </p:sp>
      <p:pic>
        <p:nvPicPr>
          <p:cNvPr id="31" name="Picture 30" descr="A picture containing silhouette&#10;&#10;Description automatically generated">
            <a:extLst>
              <a:ext uri="{FF2B5EF4-FFF2-40B4-BE49-F238E27FC236}">
                <a16:creationId xmlns:a16="http://schemas.microsoft.com/office/drawing/2014/main" id="{976F9FF7-00F5-564C-8B15-A55C43EE7FB6}"/>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729895" y="-16899"/>
            <a:ext cx="2948736" cy="2619638"/>
          </a:xfrm>
          <a:prstGeom prst="rect">
            <a:avLst/>
          </a:prstGeom>
        </p:spPr>
      </p:pic>
      <p:grpSp>
        <p:nvGrpSpPr>
          <p:cNvPr id="40" name="Group 39">
            <a:extLst>
              <a:ext uri="{FF2B5EF4-FFF2-40B4-BE49-F238E27FC236}">
                <a16:creationId xmlns:a16="http://schemas.microsoft.com/office/drawing/2014/main" id="{B648B562-CB16-644B-B930-436A64B0FACE}"/>
              </a:ext>
            </a:extLst>
          </p:cNvPr>
          <p:cNvGrpSpPr/>
          <p:nvPr userDrawn="1"/>
        </p:nvGrpSpPr>
        <p:grpSpPr>
          <a:xfrm>
            <a:off x="576371" y="459806"/>
            <a:ext cx="2577175" cy="1698274"/>
            <a:chOff x="940396" y="4573691"/>
            <a:chExt cx="2542370" cy="1675338"/>
          </a:xfrm>
        </p:grpSpPr>
        <p:pic>
          <p:nvPicPr>
            <p:cNvPr id="41" name="Picture 40" descr="Logo&#10;&#10;Description automatically generated">
              <a:extLst>
                <a:ext uri="{FF2B5EF4-FFF2-40B4-BE49-F238E27FC236}">
                  <a16:creationId xmlns:a16="http://schemas.microsoft.com/office/drawing/2014/main" id="{2ECB5558-3213-BE4B-982B-0768D7381AA8}"/>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940396" y="5828300"/>
              <a:ext cx="2491753" cy="420729"/>
            </a:xfrm>
            <a:prstGeom prst="rect">
              <a:avLst/>
            </a:prstGeom>
          </p:spPr>
        </p:pic>
        <p:pic>
          <p:nvPicPr>
            <p:cNvPr id="42" name="Picture 41" descr="Logo, icon, company name&#10;&#10;Description automatically generated">
              <a:extLst>
                <a:ext uri="{FF2B5EF4-FFF2-40B4-BE49-F238E27FC236}">
                  <a16:creationId xmlns:a16="http://schemas.microsoft.com/office/drawing/2014/main" id="{0263C90A-0E2D-1549-A48A-59394F352AE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40396" y="4573691"/>
              <a:ext cx="2542370" cy="1254609"/>
            </a:xfrm>
            <a:prstGeom prst="rect">
              <a:avLst/>
            </a:prstGeom>
          </p:spPr>
        </p:pic>
      </p:grpSp>
    </p:spTree>
    <p:extLst>
      <p:ext uri="{BB962C8B-B14F-4D97-AF65-F5344CB8AC3E}">
        <p14:creationId xmlns:p14="http://schemas.microsoft.com/office/powerpoint/2010/main" val="2197688571"/>
      </p:ext>
    </p:extLst>
  </p:cSld>
  <p:clrMapOvr>
    <a:masterClrMapping/>
  </p:clrMapOvr>
  <p:extLst>
    <p:ext uri="{DCECCB84-F9BA-43D5-87BE-67443E8EF086}">
      <p15:sldGuideLst xmlns:p15="http://schemas.microsoft.com/office/powerpoint/2012/main">
        <p15:guide id="1" orient="horz">
          <p15:clr>
            <a:srgbClr val="FBAE40"/>
          </p15:clr>
        </p15:guide>
        <p15:guide id="2" pos="5088">
          <p15:clr>
            <a:srgbClr val="FBAE40"/>
          </p15:clr>
        </p15:guide>
        <p15:guide id="3" pos="76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208AA3E-81EF-904A-95E4-388CB3ACB949}"/>
              </a:ext>
            </a:extLst>
          </p:cNvPr>
          <p:cNvSpPr/>
          <p:nvPr userDrawn="1"/>
        </p:nvSpPr>
        <p:spPr>
          <a:xfrm>
            <a:off x="-1" y="3578"/>
            <a:ext cx="121920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0" name="TextBox 9">
            <a:extLst>
              <a:ext uri="{FF2B5EF4-FFF2-40B4-BE49-F238E27FC236}">
                <a16:creationId xmlns:a16="http://schemas.microsoft.com/office/drawing/2014/main" id="{BF810ED6-365F-264D-84F4-766823E5D243}"/>
              </a:ext>
            </a:extLst>
          </p:cNvPr>
          <p:cNvSpPr txBox="1"/>
          <p:nvPr userDrawn="1"/>
        </p:nvSpPr>
        <p:spPr>
          <a:xfrm>
            <a:off x="532161" y="6364417"/>
            <a:ext cx="7543800" cy="84639"/>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550" b="0" i="0" u="none" strike="noStrike" kern="1200" cap="none" spc="0" normalizeH="0" baseline="0" noProof="0" dirty="0">
                <a:ln>
                  <a:noFill/>
                </a:ln>
                <a:solidFill>
                  <a:schemeClr val="bg1"/>
                </a:solidFill>
                <a:effectLst/>
                <a:uLnTx/>
                <a:uFillTx/>
                <a:latin typeface="Arial"/>
                <a:ea typeface="+mn-ea"/>
                <a:cs typeface="Arial" panose="020B0604020202020204" pitchFamily="34" charset="0"/>
              </a:rPr>
              <a:t>This document is </a:t>
            </a:r>
            <a:r>
              <a:rPr kumimoji="0" lang="en-US" sz="550" b="0" i="0" u="sng" strike="noStrike" kern="1200" cap="none" spc="0" normalizeH="0" baseline="0" noProof="0" dirty="0">
                <a:ln>
                  <a:noFill/>
                </a:ln>
                <a:solidFill>
                  <a:schemeClr val="bg1"/>
                </a:solidFill>
                <a:effectLst/>
                <a:uLnTx/>
                <a:uFillTx/>
                <a:latin typeface="Arial"/>
                <a:ea typeface="+mn-ea"/>
                <a:cs typeface="Arial" panose="020B0604020202020204" pitchFamily="34" charset="0"/>
              </a:rPr>
              <a:t>not</a:t>
            </a:r>
            <a:r>
              <a:rPr kumimoji="0" lang="en-US" sz="550" b="0" i="0" u="none" strike="noStrike" kern="1200" cap="none" spc="0" normalizeH="0" baseline="0" noProof="0" dirty="0">
                <a:ln>
                  <a:noFill/>
                </a:ln>
                <a:solidFill>
                  <a:schemeClr val="bg1"/>
                </a:solidFill>
                <a:effectLst/>
                <a:uLnTx/>
                <a:uFillTx/>
                <a:latin typeface="Arial"/>
                <a:ea typeface="+mn-ea"/>
                <a:cs typeface="Arial" panose="020B0604020202020204" pitchFamily="34" charset="0"/>
              </a:rPr>
              <a:t> a public record and its content should not be reprinted in any other document. Ohio Revised Code 149.43(A)(1)(bb) and 187.04(C)(1) and (2)</a:t>
            </a:r>
          </a:p>
        </p:txBody>
      </p:sp>
      <p:pic>
        <p:nvPicPr>
          <p:cNvPr id="15" name="Picture 14" descr="Logo, icon, company name&#10;&#10;Description automatically generated">
            <a:extLst>
              <a:ext uri="{FF2B5EF4-FFF2-40B4-BE49-F238E27FC236}">
                <a16:creationId xmlns:a16="http://schemas.microsoft.com/office/drawing/2014/main" id="{9267BE15-191A-1F47-944E-ABE01CDAE16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61961" y="5523217"/>
            <a:ext cx="1516523" cy="748374"/>
          </a:xfrm>
          <a:prstGeom prst="rect">
            <a:avLst/>
          </a:prstGeom>
        </p:spPr>
      </p:pic>
      <p:pic>
        <p:nvPicPr>
          <p:cNvPr id="23" name="Picture 22" descr="Background pattern&#10;&#10;Description automatically generated">
            <a:extLst>
              <a:ext uri="{FF2B5EF4-FFF2-40B4-BE49-F238E27FC236}">
                <a16:creationId xmlns:a16="http://schemas.microsoft.com/office/drawing/2014/main" id="{06D655AD-40B3-5F41-99BB-6D6F2893938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6502085"/>
            <a:ext cx="7303060" cy="355915"/>
          </a:xfrm>
          <a:prstGeom prst="rect">
            <a:avLst/>
          </a:prstGeom>
        </p:spPr>
      </p:pic>
      <p:pic>
        <p:nvPicPr>
          <p:cNvPr id="24" name="Picture 23" descr="Background pattern&#10;&#10;Description automatically generated">
            <a:extLst>
              <a:ext uri="{FF2B5EF4-FFF2-40B4-BE49-F238E27FC236}">
                <a16:creationId xmlns:a16="http://schemas.microsoft.com/office/drawing/2014/main" id="{33515B0F-9E16-0A4B-AA06-3BD4C2E5792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295564" y="6502085"/>
            <a:ext cx="4896435" cy="370187"/>
          </a:xfrm>
          <a:prstGeom prst="rect">
            <a:avLst/>
          </a:prstGeom>
        </p:spPr>
      </p:pic>
      <p:pic>
        <p:nvPicPr>
          <p:cNvPr id="19" name="Picture 18" descr="A picture containing silhouette&#10;&#10;Description automatically generated">
            <a:extLst>
              <a:ext uri="{FF2B5EF4-FFF2-40B4-BE49-F238E27FC236}">
                <a16:creationId xmlns:a16="http://schemas.microsoft.com/office/drawing/2014/main" id="{59127805-5D60-A047-8BFA-23B54175BD21}"/>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t="-22836" b="-7798"/>
          <a:stretch/>
        </p:blipFill>
        <p:spPr>
          <a:xfrm>
            <a:off x="7865534" y="-1035078"/>
            <a:ext cx="4326466" cy="6558295"/>
          </a:xfrm>
          <a:prstGeom prst="rect">
            <a:avLst/>
          </a:prstGeom>
        </p:spPr>
      </p:pic>
      <p:sp>
        <p:nvSpPr>
          <p:cNvPr id="20" name="Title 1">
            <a:extLst>
              <a:ext uri="{FF2B5EF4-FFF2-40B4-BE49-F238E27FC236}">
                <a16:creationId xmlns:a16="http://schemas.microsoft.com/office/drawing/2014/main" id="{FE3CA718-3B58-FE4A-AFD1-C1071FEFA8AB}"/>
              </a:ext>
            </a:extLst>
          </p:cNvPr>
          <p:cNvSpPr>
            <a:spLocks noGrp="1"/>
          </p:cNvSpPr>
          <p:nvPr>
            <p:ph type="title"/>
          </p:nvPr>
        </p:nvSpPr>
        <p:spPr>
          <a:xfrm>
            <a:off x="433232" y="1492554"/>
            <a:ext cx="7115648" cy="2619638"/>
          </a:xfrm>
        </p:spPr>
        <p:txBody>
          <a:bodyPr anchor="b">
            <a:noAutofit/>
          </a:bodyPr>
          <a:lstStyle>
            <a:lvl1pPr>
              <a:lnSpc>
                <a:spcPts val="5680"/>
              </a:lnSpc>
              <a:defRPr sz="5400">
                <a:solidFill>
                  <a:schemeClr val="bg1"/>
                </a:solidFill>
              </a:defRPr>
            </a:lvl1pPr>
          </a:lstStyle>
          <a:p>
            <a:r>
              <a:rPr lang="en-US"/>
              <a:t>Click to edit Master title style</a:t>
            </a:r>
            <a:endParaRPr lang="en-US" dirty="0"/>
          </a:p>
        </p:txBody>
      </p:sp>
      <p:sp>
        <p:nvSpPr>
          <p:cNvPr id="22" name="Text Placeholder 14">
            <a:extLst>
              <a:ext uri="{FF2B5EF4-FFF2-40B4-BE49-F238E27FC236}">
                <a16:creationId xmlns:a16="http://schemas.microsoft.com/office/drawing/2014/main" id="{C830B043-9FB2-804C-9678-B0D866ED480D}"/>
              </a:ext>
            </a:extLst>
          </p:cNvPr>
          <p:cNvSpPr>
            <a:spLocks noGrp="1"/>
          </p:cNvSpPr>
          <p:nvPr>
            <p:ph type="body" sz="quarter" idx="16"/>
          </p:nvPr>
        </p:nvSpPr>
        <p:spPr>
          <a:xfrm>
            <a:off x="433232" y="4419135"/>
            <a:ext cx="3893235" cy="395430"/>
          </a:xfrm>
          <a:prstGeom prst="rect">
            <a:avLst/>
          </a:prstGeom>
        </p:spPr>
        <p:txBody>
          <a:bodyPr>
            <a:noAutofit/>
          </a:bodyPr>
          <a:lstStyle>
            <a:lvl1pPr marL="7938"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i="0">
                <a:solidFill>
                  <a:schemeClr val="accent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edit Master text styles</a:t>
            </a:r>
          </a:p>
        </p:txBody>
      </p:sp>
      <p:sp>
        <p:nvSpPr>
          <p:cNvPr id="25" name="Slide Number Placeholder 3">
            <a:extLst>
              <a:ext uri="{FF2B5EF4-FFF2-40B4-BE49-F238E27FC236}">
                <a16:creationId xmlns:a16="http://schemas.microsoft.com/office/drawing/2014/main" id="{A37A51A5-A318-1048-A150-71310BCC1315}"/>
              </a:ext>
            </a:extLst>
          </p:cNvPr>
          <p:cNvSpPr>
            <a:spLocks noGrp="1"/>
          </p:cNvSpPr>
          <p:nvPr>
            <p:ph type="sldNum" sz="quarter" idx="4294967295"/>
          </p:nvPr>
        </p:nvSpPr>
        <p:spPr>
          <a:xfrm>
            <a:off x="11659838" y="6269150"/>
            <a:ext cx="532161" cy="269875"/>
          </a:xfrm>
          <a:prstGeom prst="rect">
            <a:avLst/>
          </a:prstGeom>
        </p:spPr>
        <p:txBody>
          <a:bodyPr>
            <a:noAutofit/>
          </a:bodyPr>
          <a:lstStyle>
            <a:lvl1pPr>
              <a:defRPr sz="900">
                <a:solidFill>
                  <a:schemeClr val="bg1"/>
                </a:solidFill>
              </a:defRPr>
            </a:lvl1pPr>
          </a:lstStyle>
          <a:p>
            <a:pPr>
              <a:defRPr/>
            </a:pPr>
            <a:fld id="{1661BA67-2496-BC42-B2D2-763B605DA9A7}" type="slidenum">
              <a:rPr lang="en-US" b="1" smtClean="0"/>
              <a:pPr>
                <a:defRPr/>
              </a:pPr>
              <a:t>‹#›</a:t>
            </a:fld>
            <a:endParaRPr lang="en-US" b="1" dirty="0"/>
          </a:p>
        </p:txBody>
      </p:sp>
      <p:cxnSp>
        <p:nvCxnSpPr>
          <p:cNvPr id="26" name="Straight Connector 25">
            <a:extLst>
              <a:ext uri="{FF2B5EF4-FFF2-40B4-BE49-F238E27FC236}">
                <a16:creationId xmlns:a16="http://schemas.microsoft.com/office/drawing/2014/main" id="{000C7254-474B-C74F-872B-8951145CCE37}"/>
              </a:ext>
            </a:extLst>
          </p:cNvPr>
          <p:cNvCxnSpPr>
            <a:cxnSpLocks/>
          </p:cNvCxnSpPr>
          <p:nvPr userDrawn="1"/>
        </p:nvCxnSpPr>
        <p:spPr>
          <a:xfrm>
            <a:off x="550460" y="4238339"/>
            <a:ext cx="602926" cy="0"/>
          </a:xfrm>
          <a:prstGeom prst="line">
            <a:avLst/>
          </a:prstGeom>
          <a:ln w="63500">
            <a:solidFill>
              <a:schemeClr val="accent3"/>
            </a:solidFill>
          </a:ln>
        </p:spPr>
        <p:style>
          <a:lnRef idx="1">
            <a:schemeClr val="accent3"/>
          </a:lnRef>
          <a:fillRef idx="0">
            <a:schemeClr val="accent3"/>
          </a:fillRef>
          <a:effectRef idx="0">
            <a:schemeClr val="accent3"/>
          </a:effectRef>
          <a:fontRef idx="minor">
            <a:schemeClr val="tx1"/>
          </a:fontRef>
        </p:style>
      </p:cxnSp>
      <p:pic>
        <p:nvPicPr>
          <p:cNvPr id="3" name="Picture 2">
            <a:extLst>
              <a:ext uri="{FF2B5EF4-FFF2-40B4-BE49-F238E27FC236}">
                <a16:creationId xmlns:a16="http://schemas.microsoft.com/office/drawing/2014/main" id="{0DA4CF77-66D3-E2FB-2551-D629211D4835}"/>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l="-1" r="-1905"/>
          <a:stretch/>
        </p:blipFill>
        <p:spPr>
          <a:xfrm>
            <a:off x="86316" y="6563633"/>
            <a:ext cx="212781" cy="223436"/>
          </a:xfrm>
          <a:prstGeom prst="rect">
            <a:avLst/>
          </a:prstGeom>
        </p:spPr>
      </p:pic>
    </p:spTree>
    <p:extLst>
      <p:ext uri="{BB962C8B-B14F-4D97-AF65-F5344CB8AC3E}">
        <p14:creationId xmlns:p14="http://schemas.microsoft.com/office/powerpoint/2010/main" val="3469341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208AA3E-81EF-904A-95E4-388CB3ACB949}"/>
              </a:ext>
            </a:extLst>
          </p:cNvPr>
          <p:cNvSpPr/>
          <p:nvPr userDrawn="1"/>
        </p:nvSpPr>
        <p:spPr>
          <a:xfrm>
            <a:off x="-2" y="0"/>
            <a:ext cx="12192001" cy="68803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0" name="TextBox 9">
            <a:extLst>
              <a:ext uri="{FF2B5EF4-FFF2-40B4-BE49-F238E27FC236}">
                <a16:creationId xmlns:a16="http://schemas.microsoft.com/office/drawing/2014/main" id="{BF810ED6-365F-264D-84F4-766823E5D243}"/>
              </a:ext>
            </a:extLst>
          </p:cNvPr>
          <p:cNvSpPr txBox="1"/>
          <p:nvPr userDrawn="1"/>
        </p:nvSpPr>
        <p:spPr>
          <a:xfrm>
            <a:off x="65996" y="6364417"/>
            <a:ext cx="7543800" cy="84639"/>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550" b="0" i="0" u="none" strike="noStrike" kern="1200" cap="none" spc="0" normalizeH="0" baseline="0" noProof="0" dirty="0">
                <a:ln>
                  <a:noFill/>
                </a:ln>
                <a:solidFill>
                  <a:schemeClr val="bg1"/>
                </a:solidFill>
                <a:effectLst/>
                <a:uLnTx/>
                <a:uFillTx/>
                <a:latin typeface="Arial"/>
                <a:ea typeface="+mn-ea"/>
                <a:cs typeface="Arial" panose="020B0604020202020204" pitchFamily="34" charset="0"/>
              </a:rPr>
              <a:t>This document is </a:t>
            </a:r>
            <a:r>
              <a:rPr kumimoji="0" lang="en-US" sz="550" b="0" i="0" u="sng" strike="noStrike" kern="1200" cap="none" spc="0" normalizeH="0" baseline="0" noProof="0" dirty="0">
                <a:ln>
                  <a:noFill/>
                </a:ln>
                <a:solidFill>
                  <a:schemeClr val="bg1"/>
                </a:solidFill>
                <a:effectLst/>
                <a:uLnTx/>
                <a:uFillTx/>
                <a:latin typeface="Arial"/>
                <a:ea typeface="+mn-ea"/>
                <a:cs typeface="Arial" panose="020B0604020202020204" pitchFamily="34" charset="0"/>
              </a:rPr>
              <a:t>not</a:t>
            </a:r>
            <a:r>
              <a:rPr kumimoji="0" lang="en-US" sz="550" b="0" i="0" u="none" strike="noStrike" kern="1200" cap="none" spc="0" normalizeH="0" baseline="0" noProof="0" dirty="0">
                <a:ln>
                  <a:noFill/>
                </a:ln>
                <a:solidFill>
                  <a:schemeClr val="bg1"/>
                </a:solidFill>
                <a:effectLst/>
                <a:uLnTx/>
                <a:uFillTx/>
                <a:latin typeface="Arial"/>
                <a:ea typeface="+mn-ea"/>
                <a:cs typeface="Arial" panose="020B0604020202020204" pitchFamily="34" charset="0"/>
              </a:rPr>
              <a:t> a public record and its content should not be reprinted in any other document. Ohio Revised Code 149.43(A)(1)(bb) and 187.04(C)(1) and (2)</a:t>
            </a:r>
          </a:p>
        </p:txBody>
      </p:sp>
      <p:pic>
        <p:nvPicPr>
          <p:cNvPr id="23" name="Picture 22" descr="Background pattern&#10;&#10;Description automatically generated">
            <a:extLst>
              <a:ext uri="{FF2B5EF4-FFF2-40B4-BE49-F238E27FC236}">
                <a16:creationId xmlns:a16="http://schemas.microsoft.com/office/drawing/2014/main" id="{06D655AD-40B3-5F41-99BB-6D6F2893938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6502085"/>
            <a:ext cx="7303060" cy="355915"/>
          </a:xfrm>
          <a:prstGeom prst="rect">
            <a:avLst/>
          </a:prstGeom>
        </p:spPr>
      </p:pic>
      <p:pic>
        <p:nvPicPr>
          <p:cNvPr id="24" name="Picture 23" descr="Background pattern&#10;&#10;Description automatically generated">
            <a:extLst>
              <a:ext uri="{FF2B5EF4-FFF2-40B4-BE49-F238E27FC236}">
                <a16:creationId xmlns:a16="http://schemas.microsoft.com/office/drawing/2014/main" id="{33515B0F-9E16-0A4B-AA06-3BD4C2E5792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295564" y="6502085"/>
            <a:ext cx="4896435" cy="370187"/>
          </a:xfrm>
          <a:prstGeom prst="rect">
            <a:avLst/>
          </a:prstGeom>
        </p:spPr>
      </p:pic>
      <p:sp>
        <p:nvSpPr>
          <p:cNvPr id="20" name="Title 1">
            <a:extLst>
              <a:ext uri="{FF2B5EF4-FFF2-40B4-BE49-F238E27FC236}">
                <a16:creationId xmlns:a16="http://schemas.microsoft.com/office/drawing/2014/main" id="{FE3CA718-3B58-FE4A-AFD1-C1071FEFA8AB}"/>
              </a:ext>
            </a:extLst>
          </p:cNvPr>
          <p:cNvSpPr>
            <a:spLocks noGrp="1"/>
          </p:cNvSpPr>
          <p:nvPr>
            <p:ph type="title"/>
          </p:nvPr>
        </p:nvSpPr>
        <p:spPr>
          <a:xfrm>
            <a:off x="532161" y="356242"/>
            <a:ext cx="6200197" cy="2619638"/>
          </a:xfrm>
        </p:spPr>
        <p:txBody>
          <a:bodyPr anchor="b">
            <a:noAutofit/>
          </a:bodyPr>
          <a:lstStyle>
            <a:lvl1pPr>
              <a:lnSpc>
                <a:spcPts val="5680"/>
              </a:lnSpc>
              <a:defRPr sz="5400">
                <a:solidFill>
                  <a:schemeClr val="bg1"/>
                </a:solidFill>
                <a:latin typeface="Arial" panose="020B0604020202020204" pitchFamily="34" charset="0"/>
                <a:ea typeface="Euclid Circular A" panose="020B0504000000000000" pitchFamily="34" charset="77"/>
                <a:cs typeface="Arial" panose="020B0604020202020204" pitchFamily="34" charset="0"/>
              </a:defRPr>
            </a:lvl1pPr>
          </a:lstStyle>
          <a:p>
            <a:r>
              <a:rPr lang="en-US"/>
              <a:t>Click to edit Master title style</a:t>
            </a:r>
            <a:endParaRPr lang="en-US" dirty="0"/>
          </a:p>
        </p:txBody>
      </p:sp>
      <p:sp>
        <p:nvSpPr>
          <p:cNvPr id="22" name="Text Placeholder 14">
            <a:extLst>
              <a:ext uri="{FF2B5EF4-FFF2-40B4-BE49-F238E27FC236}">
                <a16:creationId xmlns:a16="http://schemas.microsoft.com/office/drawing/2014/main" id="{C830B043-9FB2-804C-9678-B0D866ED480D}"/>
              </a:ext>
            </a:extLst>
          </p:cNvPr>
          <p:cNvSpPr>
            <a:spLocks noGrp="1"/>
          </p:cNvSpPr>
          <p:nvPr>
            <p:ph type="body" sz="quarter" idx="16"/>
          </p:nvPr>
        </p:nvSpPr>
        <p:spPr>
          <a:xfrm>
            <a:off x="532161" y="3286350"/>
            <a:ext cx="3893235" cy="395430"/>
          </a:xfrm>
          <a:prstGeom prst="rect">
            <a:avLst/>
          </a:prstGeom>
        </p:spPr>
        <p:txBody>
          <a:bodyPr>
            <a:noAutofit/>
          </a:bodyPr>
          <a:lstStyle>
            <a:lvl1pPr marL="7938"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i="0">
                <a:solidFill>
                  <a:schemeClr val="accent1"/>
                </a:solidFill>
                <a:latin typeface="Arial" panose="020B0604020202020204" pitchFamily="34" charset="0"/>
                <a:ea typeface="Euclid Circular A" panose="020B0504000000000000" pitchFamily="34" charset="77"/>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edit Master text styles</a:t>
            </a:r>
          </a:p>
        </p:txBody>
      </p:sp>
      <p:grpSp>
        <p:nvGrpSpPr>
          <p:cNvPr id="9" name="Group 8">
            <a:extLst>
              <a:ext uri="{FF2B5EF4-FFF2-40B4-BE49-F238E27FC236}">
                <a16:creationId xmlns:a16="http://schemas.microsoft.com/office/drawing/2014/main" id="{73629D99-CD93-7345-BFA2-54E411B55C6C}"/>
              </a:ext>
            </a:extLst>
          </p:cNvPr>
          <p:cNvGrpSpPr/>
          <p:nvPr userDrawn="1"/>
        </p:nvGrpSpPr>
        <p:grpSpPr>
          <a:xfrm>
            <a:off x="883851" y="4228482"/>
            <a:ext cx="2273344" cy="1498059"/>
            <a:chOff x="940396" y="4573691"/>
            <a:chExt cx="2542370" cy="1675338"/>
          </a:xfrm>
        </p:grpSpPr>
        <p:pic>
          <p:nvPicPr>
            <p:cNvPr id="11" name="Picture 10" descr="Logo&#10;&#10;Description automatically generated">
              <a:extLst>
                <a:ext uri="{FF2B5EF4-FFF2-40B4-BE49-F238E27FC236}">
                  <a16:creationId xmlns:a16="http://schemas.microsoft.com/office/drawing/2014/main" id="{E51D2512-E187-8A45-ABD4-074D954B860F}"/>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940396" y="5828300"/>
              <a:ext cx="2491753" cy="420729"/>
            </a:xfrm>
            <a:prstGeom prst="rect">
              <a:avLst/>
            </a:prstGeom>
          </p:spPr>
        </p:pic>
        <p:pic>
          <p:nvPicPr>
            <p:cNvPr id="12" name="Picture 11" descr="Logo, icon, company name&#10;&#10;Description automatically generated">
              <a:extLst>
                <a:ext uri="{FF2B5EF4-FFF2-40B4-BE49-F238E27FC236}">
                  <a16:creationId xmlns:a16="http://schemas.microsoft.com/office/drawing/2014/main" id="{8A7AA2BB-C75D-7246-8DA1-678F5A43336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40396" y="4573691"/>
              <a:ext cx="2542370" cy="1254609"/>
            </a:xfrm>
            <a:prstGeom prst="rect">
              <a:avLst/>
            </a:prstGeom>
          </p:spPr>
        </p:pic>
      </p:grpSp>
      <p:pic>
        <p:nvPicPr>
          <p:cNvPr id="15" name="Picture 14" descr="A picture containing curtain, furniture&#10;&#10;Description automatically generated">
            <a:extLst>
              <a:ext uri="{FF2B5EF4-FFF2-40B4-BE49-F238E27FC236}">
                <a16:creationId xmlns:a16="http://schemas.microsoft.com/office/drawing/2014/main" id="{0ED83C7B-E581-B648-8FFC-3138C8EA72E5}"/>
              </a:ext>
            </a:extLst>
          </p:cNvPr>
          <p:cNvPicPr>
            <a:picLocks noChangeAspect="1"/>
          </p:cNvPicPr>
          <p:nvPr userDrawn="1"/>
        </p:nvPicPr>
        <p:blipFill rotWithShape="1">
          <a:blip r:embed="rId6"/>
          <a:srcRect b="16071"/>
          <a:stretch/>
        </p:blipFill>
        <p:spPr>
          <a:xfrm>
            <a:off x="7301978" y="1124531"/>
            <a:ext cx="4456790" cy="5755865"/>
          </a:xfrm>
          <a:prstGeom prst="rect">
            <a:avLst/>
          </a:prstGeom>
        </p:spPr>
      </p:pic>
      <p:pic>
        <p:nvPicPr>
          <p:cNvPr id="2" name="Picture 1">
            <a:extLst>
              <a:ext uri="{FF2B5EF4-FFF2-40B4-BE49-F238E27FC236}">
                <a16:creationId xmlns:a16="http://schemas.microsoft.com/office/drawing/2014/main" id="{A7FBE1CB-D6D0-ADCC-1BEA-E1A9D7439873}"/>
              </a:ext>
            </a:extLst>
          </p:cNvPr>
          <p:cNvPicPr>
            <a:picLocks noChangeAspect="1"/>
          </p:cNvPicPr>
          <p:nvPr userDrawn="1"/>
        </p:nvPicPr>
        <p:blipFill rotWithShape="1">
          <a:blip r:embed="rId7" cstate="print">
            <a:extLst>
              <a:ext uri="{28A0092B-C50C-407E-A947-70E740481C1C}">
                <a14:useLocalDpi xmlns:a14="http://schemas.microsoft.com/office/drawing/2010/main"/>
              </a:ext>
            </a:extLst>
          </a:blip>
          <a:srcRect l="-1" r="-1905"/>
          <a:stretch/>
        </p:blipFill>
        <p:spPr>
          <a:xfrm>
            <a:off x="86316" y="6563633"/>
            <a:ext cx="212781" cy="223436"/>
          </a:xfrm>
          <a:prstGeom prst="rect">
            <a:avLst/>
          </a:prstGeom>
        </p:spPr>
      </p:pic>
    </p:spTree>
    <p:extLst>
      <p:ext uri="{BB962C8B-B14F-4D97-AF65-F5344CB8AC3E}">
        <p14:creationId xmlns:p14="http://schemas.microsoft.com/office/powerpoint/2010/main" val="8320071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50000">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14:bounceEnd="50000">
                                          <p:cBhvr additive="base">
                                            <p:cTn id="7" dur="750" fill="hold"/>
                                            <p:tgtEl>
                                              <p:spTgt spid="15"/>
                                            </p:tgtEl>
                                            <p:attrNameLst>
                                              <p:attrName>ppt_x</p:attrName>
                                            </p:attrNameLst>
                                          </p:cBhvr>
                                          <p:tavLst>
                                            <p:tav tm="0">
                                              <p:val>
                                                <p:strVal val="#ppt_x"/>
                                              </p:val>
                                            </p:tav>
                                            <p:tav tm="100000">
                                              <p:val>
                                                <p:strVal val="#ppt_x"/>
                                              </p:val>
                                            </p:tav>
                                          </p:tavLst>
                                        </p:anim>
                                        <p:anim calcmode="lin" valueType="num" p14:bounceEnd="50000">
                                          <p:cBhvr additive="base">
                                            <p:cTn id="8" dur="75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750" fill="hold"/>
                                            <p:tgtEl>
                                              <p:spTgt spid="15"/>
                                            </p:tgtEl>
                                            <p:attrNameLst>
                                              <p:attrName>ppt_x</p:attrName>
                                            </p:attrNameLst>
                                          </p:cBhvr>
                                          <p:tavLst>
                                            <p:tav tm="0">
                                              <p:val>
                                                <p:strVal val="#ppt_x"/>
                                              </p:val>
                                            </p:tav>
                                            <p:tav tm="100000">
                                              <p:val>
                                                <p:strVal val="#ppt_x"/>
                                              </p:val>
                                            </p:tav>
                                          </p:tavLst>
                                        </p:anim>
                                        <p:anim calcmode="lin" valueType="num">
                                          <p:cBhvr additive="base">
                                            <p:cTn id="8" dur="75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1">
    <p:bg>
      <p:bgPr>
        <a:solidFill>
          <a:schemeClr val="bg1"/>
        </a:solid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93CAC823-DCA1-B941-B1F4-19F07C1D840F}"/>
              </a:ext>
            </a:extLst>
          </p:cNvPr>
          <p:cNvSpPr txBox="1"/>
          <p:nvPr userDrawn="1"/>
        </p:nvSpPr>
        <p:spPr>
          <a:xfrm>
            <a:off x="299097" y="6710125"/>
            <a:ext cx="7543800" cy="76944"/>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5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This document is </a:t>
            </a:r>
            <a:r>
              <a:rPr kumimoji="0" lang="en-US" sz="500" b="0" i="0" u="sng" strike="noStrike" kern="1200" cap="none" spc="0" normalizeH="0" baseline="0" noProof="0" dirty="0">
                <a:ln>
                  <a:noFill/>
                </a:ln>
                <a:solidFill>
                  <a:srgbClr val="000000"/>
                </a:solidFill>
                <a:effectLst/>
                <a:uLnTx/>
                <a:uFillTx/>
                <a:latin typeface="Arial"/>
                <a:ea typeface="+mn-ea"/>
                <a:cs typeface="Arial" panose="020B0604020202020204" pitchFamily="34" charset="0"/>
              </a:rPr>
              <a:t>not</a:t>
            </a:r>
            <a:r>
              <a:rPr kumimoji="0" lang="en-US" sz="5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 a public record and its content should not be reprinted in any other document.  Ohio Revised Code 149.43(A)(1)(bb) and 187.04(C)(1) and (2)</a:t>
            </a:r>
          </a:p>
        </p:txBody>
      </p:sp>
      <p:sp>
        <p:nvSpPr>
          <p:cNvPr id="9" name="Rectangle 8">
            <a:extLst>
              <a:ext uri="{FF2B5EF4-FFF2-40B4-BE49-F238E27FC236}">
                <a16:creationId xmlns:a16="http://schemas.microsoft.com/office/drawing/2014/main" id="{1FB335E5-E3A9-554F-9583-FCF52E32CA49}"/>
              </a:ext>
            </a:extLst>
          </p:cNvPr>
          <p:cNvSpPr/>
          <p:nvPr userDrawn="1"/>
        </p:nvSpPr>
        <p:spPr>
          <a:xfrm flipH="1">
            <a:off x="-1" y="1832"/>
            <a:ext cx="12192000" cy="7292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000" b="1"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F053EB5F-E86F-764B-B541-25910F53C931}"/>
              </a:ext>
            </a:extLst>
          </p:cNvPr>
          <p:cNvSpPr/>
          <p:nvPr userDrawn="1"/>
        </p:nvSpPr>
        <p:spPr>
          <a:xfrm flipH="1">
            <a:off x="9814421" y="0"/>
            <a:ext cx="2377574" cy="73109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000" b="1" dirty="0">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99720FC5-C508-6548-A851-69BA656C1BA7}"/>
              </a:ext>
            </a:extLst>
          </p:cNvPr>
          <p:cNvSpPr/>
          <p:nvPr userDrawn="1"/>
        </p:nvSpPr>
        <p:spPr>
          <a:xfrm flipH="1">
            <a:off x="9592329" y="2380"/>
            <a:ext cx="222090" cy="72871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000" b="1" dirty="0">
              <a:latin typeface="Arial" panose="020B0604020202020204" pitchFamily="34" charset="0"/>
              <a:cs typeface="Arial" panose="020B0604020202020204" pitchFamily="34" charset="0"/>
            </a:endParaRPr>
          </a:p>
        </p:txBody>
      </p:sp>
      <p:pic>
        <p:nvPicPr>
          <p:cNvPr id="20" name="Picture 19" descr="Logo&#10;&#10;Description automatically generated">
            <a:extLst>
              <a:ext uri="{FF2B5EF4-FFF2-40B4-BE49-F238E27FC236}">
                <a16:creationId xmlns:a16="http://schemas.microsoft.com/office/drawing/2014/main" id="{5CCE6F48-EEEA-7648-B5F3-F7764BEE3C0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396408" y="65848"/>
            <a:ext cx="1213600" cy="599396"/>
          </a:xfrm>
          <a:prstGeom prst="rect">
            <a:avLst/>
          </a:prstGeom>
        </p:spPr>
      </p:pic>
      <p:sp>
        <p:nvSpPr>
          <p:cNvPr id="13" name="Slide Number Placeholder 5">
            <a:extLst>
              <a:ext uri="{FF2B5EF4-FFF2-40B4-BE49-F238E27FC236}">
                <a16:creationId xmlns:a16="http://schemas.microsoft.com/office/drawing/2014/main" id="{6AC7D20D-B3F3-5342-92D0-F9BF21A5D189}"/>
              </a:ext>
            </a:extLst>
          </p:cNvPr>
          <p:cNvSpPr>
            <a:spLocks noGrp="1"/>
          </p:cNvSpPr>
          <p:nvPr>
            <p:ph type="sldNum" sz="quarter" idx="4"/>
          </p:nvPr>
        </p:nvSpPr>
        <p:spPr>
          <a:xfrm>
            <a:off x="11535508" y="6670430"/>
            <a:ext cx="616365" cy="134414"/>
          </a:xfrm>
          <a:prstGeom prst="rect">
            <a:avLst/>
          </a:prstGeom>
        </p:spPr>
        <p:txBody>
          <a:bodyPr vert="horz" lIns="91440" tIns="45720" rIns="91440" bIns="45720" rtlCol="0" anchor="ctr">
            <a:noAutofit/>
          </a:bodyPr>
          <a:lstStyle>
            <a:lvl1pPr algn="r">
              <a:defRPr sz="900" b="1">
                <a:solidFill>
                  <a:schemeClr val="bg1">
                    <a:lumMod val="50000"/>
                  </a:schemeClr>
                </a:solidFill>
              </a:defRPr>
            </a:lvl1pPr>
          </a:lstStyle>
          <a:p>
            <a:fld id="{1661BA67-2496-BC42-B2D2-763B605DA9A7}" type="slidenum">
              <a:rPr lang="en-US" smtClean="0"/>
              <a:pPr/>
              <a:t>‹#›</a:t>
            </a:fld>
            <a:endParaRPr lang="en-US" sz="900" dirty="0"/>
          </a:p>
        </p:txBody>
      </p:sp>
      <p:sp>
        <p:nvSpPr>
          <p:cNvPr id="16" name="Content Placeholder 4">
            <a:extLst>
              <a:ext uri="{FF2B5EF4-FFF2-40B4-BE49-F238E27FC236}">
                <a16:creationId xmlns:a16="http://schemas.microsoft.com/office/drawing/2014/main" id="{980677A5-717F-B3DC-BFB5-F637731A938A}"/>
              </a:ext>
            </a:extLst>
          </p:cNvPr>
          <p:cNvSpPr>
            <a:spLocks noGrp="1"/>
          </p:cNvSpPr>
          <p:nvPr>
            <p:ph sz="quarter" idx="11"/>
          </p:nvPr>
        </p:nvSpPr>
        <p:spPr>
          <a:xfrm>
            <a:off x="284165" y="885826"/>
            <a:ext cx="11594319" cy="5157166"/>
          </a:xfrm>
          <a:prstGeom prst="rect">
            <a:avLst/>
          </a:prstGeom>
        </p:spPr>
        <p:txBody>
          <a:bodyPr anchor="t">
            <a:noAutofit/>
          </a:bodyPr>
          <a:lstStyle>
            <a:lvl1pPr>
              <a:buClr>
                <a:schemeClr val="accent1"/>
              </a:buClr>
              <a:buFont typeface="Arial" panose="020B0604020202020204" pitchFamily="34" charset="0"/>
              <a:buChar char="•"/>
              <a:defRPr sz="2400">
                <a:solidFill>
                  <a:schemeClr val="tx1">
                    <a:lumMod val="50000"/>
                  </a:schemeClr>
                </a:solidFill>
              </a:defRPr>
            </a:lvl1pPr>
            <a:lvl2pPr>
              <a:buClr>
                <a:schemeClr val="accent1"/>
              </a:buClr>
              <a:buFont typeface="Arial" panose="020B0604020202020204" pitchFamily="34" charset="0"/>
              <a:buChar char="•"/>
              <a:defRPr sz="2000">
                <a:solidFill>
                  <a:schemeClr val="tx1">
                    <a:lumMod val="50000"/>
                  </a:schemeClr>
                </a:solidFill>
              </a:defRPr>
            </a:lvl2pPr>
            <a:lvl3pPr>
              <a:buClr>
                <a:schemeClr val="accent1"/>
              </a:buClr>
              <a:buFont typeface="Arial" panose="020B0604020202020204" pitchFamily="34" charset="0"/>
              <a:buChar char="•"/>
              <a:defRPr sz="1800">
                <a:solidFill>
                  <a:schemeClr val="tx1">
                    <a:lumMod val="50000"/>
                  </a:schemeClr>
                </a:solidFill>
              </a:defRPr>
            </a:lvl3pPr>
            <a:lvl4pPr>
              <a:buClr>
                <a:schemeClr val="accent1"/>
              </a:buClr>
              <a:buFont typeface="Arial" panose="020B0604020202020204" pitchFamily="34" charset="0"/>
              <a:buChar char="•"/>
              <a:defRPr sz="1600">
                <a:solidFill>
                  <a:schemeClr val="tx1">
                    <a:lumMod val="50000"/>
                  </a:schemeClr>
                </a:solidFill>
              </a:defRPr>
            </a:lvl4pPr>
            <a:lvl5pPr>
              <a:buClr>
                <a:schemeClr val="accent1"/>
              </a:buClr>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Title 1">
            <a:extLst>
              <a:ext uri="{FF2B5EF4-FFF2-40B4-BE49-F238E27FC236}">
                <a16:creationId xmlns:a16="http://schemas.microsoft.com/office/drawing/2014/main" id="{72BEFD4B-6AE5-DA0A-8D5A-F6621B1A7C88}"/>
              </a:ext>
            </a:extLst>
          </p:cNvPr>
          <p:cNvSpPr>
            <a:spLocks noGrp="1"/>
          </p:cNvSpPr>
          <p:nvPr>
            <p:ph type="title"/>
          </p:nvPr>
        </p:nvSpPr>
        <p:spPr>
          <a:xfrm>
            <a:off x="284165" y="2463"/>
            <a:ext cx="9308160" cy="726252"/>
          </a:xfrm>
        </p:spPr>
        <p:txBody>
          <a:bodyPr>
            <a:noAutofit/>
          </a:bodyPr>
          <a:lstStyle>
            <a:lvl1pPr>
              <a:defRPr sz="2800">
                <a:solidFill>
                  <a:schemeClr val="bg1"/>
                </a:solidFill>
              </a:defRPr>
            </a:lvl1pPr>
          </a:lstStyle>
          <a:p>
            <a:r>
              <a:rPr lang="en-US"/>
              <a:t>Click to edit Master title style</a:t>
            </a:r>
            <a:endParaRPr lang="en-US" dirty="0"/>
          </a:p>
        </p:txBody>
      </p:sp>
      <p:pic>
        <p:nvPicPr>
          <p:cNvPr id="3" name="Picture 2">
            <a:extLst>
              <a:ext uri="{FF2B5EF4-FFF2-40B4-BE49-F238E27FC236}">
                <a16:creationId xmlns:a16="http://schemas.microsoft.com/office/drawing/2014/main" id="{DDBE3C5F-05C9-DE17-9AF2-C8AFA43A38AB}"/>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1" r="-1905"/>
          <a:stretch/>
        </p:blipFill>
        <p:spPr>
          <a:xfrm>
            <a:off x="86316" y="6563633"/>
            <a:ext cx="212781" cy="223436"/>
          </a:xfrm>
          <a:prstGeom prst="rect">
            <a:avLst/>
          </a:prstGeom>
        </p:spPr>
      </p:pic>
    </p:spTree>
    <p:extLst>
      <p:ext uri="{BB962C8B-B14F-4D97-AF65-F5344CB8AC3E}">
        <p14:creationId xmlns:p14="http://schemas.microsoft.com/office/powerpoint/2010/main" val="865385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Drk BG">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208AA3E-81EF-904A-95E4-388CB3ACB949}"/>
              </a:ext>
            </a:extLst>
          </p:cNvPr>
          <p:cNvSpPr/>
          <p:nvPr userDrawn="1"/>
        </p:nvSpPr>
        <p:spPr>
          <a:xfrm>
            <a:off x="-1" y="0"/>
            <a:ext cx="12192001" cy="68722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0" name="TextBox 9">
            <a:extLst>
              <a:ext uri="{FF2B5EF4-FFF2-40B4-BE49-F238E27FC236}">
                <a16:creationId xmlns:a16="http://schemas.microsoft.com/office/drawing/2014/main" id="{BF810ED6-365F-264D-84F4-766823E5D243}"/>
              </a:ext>
            </a:extLst>
          </p:cNvPr>
          <p:cNvSpPr txBox="1"/>
          <p:nvPr userDrawn="1"/>
        </p:nvSpPr>
        <p:spPr>
          <a:xfrm>
            <a:off x="65996" y="6364417"/>
            <a:ext cx="7543800" cy="84639"/>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550" b="0" i="0" u="none" strike="noStrike" kern="1200" cap="none" spc="0" normalizeH="0" baseline="0" noProof="0" dirty="0">
                <a:ln>
                  <a:noFill/>
                </a:ln>
                <a:solidFill>
                  <a:schemeClr val="bg1"/>
                </a:solidFill>
                <a:effectLst/>
                <a:uLnTx/>
                <a:uFillTx/>
                <a:latin typeface="Arial"/>
                <a:ea typeface="+mn-ea"/>
                <a:cs typeface="Arial" panose="020B0604020202020204" pitchFamily="34" charset="0"/>
              </a:rPr>
              <a:t>This document is </a:t>
            </a:r>
            <a:r>
              <a:rPr kumimoji="0" lang="en-US" sz="550" b="0" i="0" u="sng" strike="noStrike" kern="1200" cap="none" spc="0" normalizeH="0" baseline="0" noProof="0" dirty="0">
                <a:ln>
                  <a:noFill/>
                </a:ln>
                <a:solidFill>
                  <a:schemeClr val="bg1"/>
                </a:solidFill>
                <a:effectLst/>
                <a:uLnTx/>
                <a:uFillTx/>
                <a:latin typeface="Arial"/>
                <a:ea typeface="+mn-ea"/>
                <a:cs typeface="Arial" panose="020B0604020202020204" pitchFamily="34" charset="0"/>
              </a:rPr>
              <a:t>not</a:t>
            </a:r>
            <a:r>
              <a:rPr kumimoji="0" lang="en-US" sz="550" b="0" i="0" u="none" strike="noStrike" kern="1200" cap="none" spc="0" normalizeH="0" baseline="0" noProof="0" dirty="0">
                <a:ln>
                  <a:noFill/>
                </a:ln>
                <a:solidFill>
                  <a:schemeClr val="bg1"/>
                </a:solidFill>
                <a:effectLst/>
                <a:uLnTx/>
                <a:uFillTx/>
                <a:latin typeface="Arial"/>
                <a:ea typeface="+mn-ea"/>
                <a:cs typeface="Arial" panose="020B0604020202020204" pitchFamily="34" charset="0"/>
              </a:rPr>
              <a:t> a public record and its content should not be reprinted in any other document. Ohio Revised Code 149.43(A)(1)(bb) and 187.04(C)(1) and (2)</a:t>
            </a:r>
          </a:p>
        </p:txBody>
      </p:sp>
      <p:pic>
        <p:nvPicPr>
          <p:cNvPr id="23" name="Picture 22" descr="Background pattern&#10;&#10;Description automatically generated">
            <a:extLst>
              <a:ext uri="{FF2B5EF4-FFF2-40B4-BE49-F238E27FC236}">
                <a16:creationId xmlns:a16="http://schemas.microsoft.com/office/drawing/2014/main" id="{06D655AD-40B3-5F41-99BB-6D6F2893938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6502085"/>
            <a:ext cx="7303060" cy="355915"/>
          </a:xfrm>
          <a:prstGeom prst="rect">
            <a:avLst/>
          </a:prstGeom>
        </p:spPr>
      </p:pic>
      <p:pic>
        <p:nvPicPr>
          <p:cNvPr id="24" name="Picture 23" descr="Background pattern&#10;&#10;Description automatically generated">
            <a:extLst>
              <a:ext uri="{FF2B5EF4-FFF2-40B4-BE49-F238E27FC236}">
                <a16:creationId xmlns:a16="http://schemas.microsoft.com/office/drawing/2014/main" id="{33515B0F-9E16-0A4B-AA06-3BD4C2E5792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295564" y="6502085"/>
            <a:ext cx="4896435" cy="370187"/>
          </a:xfrm>
          <a:prstGeom prst="rect">
            <a:avLst/>
          </a:prstGeom>
        </p:spPr>
      </p:pic>
      <p:pic>
        <p:nvPicPr>
          <p:cNvPr id="7" name="Picture 6" descr="Logo, icon, company name&#10;&#10;Description automatically generated">
            <a:extLst>
              <a:ext uri="{FF2B5EF4-FFF2-40B4-BE49-F238E27FC236}">
                <a16:creationId xmlns:a16="http://schemas.microsoft.com/office/drawing/2014/main" id="{E61A8692-A243-5B47-A43F-C32F1321FAA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361961" y="5523217"/>
            <a:ext cx="1516523" cy="748374"/>
          </a:xfrm>
          <a:prstGeom prst="rect">
            <a:avLst/>
          </a:prstGeom>
        </p:spPr>
      </p:pic>
      <p:sp>
        <p:nvSpPr>
          <p:cNvPr id="11" name="Content Placeholder 4">
            <a:extLst>
              <a:ext uri="{FF2B5EF4-FFF2-40B4-BE49-F238E27FC236}">
                <a16:creationId xmlns:a16="http://schemas.microsoft.com/office/drawing/2014/main" id="{BBFBC502-41A2-0D42-8920-8BE7AAEABE07}"/>
              </a:ext>
            </a:extLst>
          </p:cNvPr>
          <p:cNvSpPr>
            <a:spLocks noGrp="1"/>
          </p:cNvSpPr>
          <p:nvPr>
            <p:ph sz="quarter" idx="11"/>
          </p:nvPr>
        </p:nvSpPr>
        <p:spPr>
          <a:xfrm>
            <a:off x="284165" y="885826"/>
            <a:ext cx="11594319" cy="5157166"/>
          </a:xfrm>
          <a:prstGeom prst="rect">
            <a:avLst/>
          </a:prstGeom>
        </p:spPr>
        <p:txBody>
          <a:bodyPr anchor="t">
            <a:noAutofit/>
          </a:bodyPr>
          <a:lstStyle>
            <a:lvl1pPr>
              <a:buClr>
                <a:schemeClr val="accent1"/>
              </a:buClr>
              <a:buFont typeface="Arial" panose="020B0604020202020204" pitchFamily="34" charset="0"/>
              <a:buChar char="•"/>
              <a:defRPr sz="2400">
                <a:solidFill>
                  <a:schemeClr val="bg1"/>
                </a:solidFill>
              </a:defRPr>
            </a:lvl1pPr>
            <a:lvl2pPr>
              <a:buClr>
                <a:schemeClr val="accent1"/>
              </a:buClr>
              <a:buFont typeface="Arial" panose="020B0604020202020204" pitchFamily="34" charset="0"/>
              <a:buChar char="•"/>
              <a:defRPr sz="2000">
                <a:solidFill>
                  <a:schemeClr val="bg1"/>
                </a:solidFill>
              </a:defRPr>
            </a:lvl2pPr>
            <a:lvl3pPr>
              <a:buClr>
                <a:schemeClr val="accent1"/>
              </a:buClr>
              <a:buFont typeface="Arial" panose="020B0604020202020204" pitchFamily="34" charset="0"/>
              <a:buChar char="•"/>
              <a:defRPr sz="1800">
                <a:solidFill>
                  <a:schemeClr val="bg1"/>
                </a:solidFill>
              </a:defRPr>
            </a:lvl3pPr>
            <a:lvl4pPr>
              <a:buClr>
                <a:schemeClr val="accent1"/>
              </a:buClr>
              <a:buFont typeface="Arial" panose="020B0604020202020204" pitchFamily="34" charset="0"/>
              <a:buChar char="•"/>
              <a:defRPr sz="1600">
                <a:solidFill>
                  <a:schemeClr val="bg1"/>
                </a:solidFill>
              </a:defRPr>
            </a:lvl4pPr>
            <a:lvl5pPr>
              <a:buClr>
                <a:schemeClr val="accent1"/>
              </a:buClr>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Title 1">
            <a:extLst>
              <a:ext uri="{FF2B5EF4-FFF2-40B4-BE49-F238E27FC236}">
                <a16:creationId xmlns:a16="http://schemas.microsoft.com/office/drawing/2014/main" id="{8D95B75B-7EBD-D7B2-158A-895D86FFFCF0}"/>
              </a:ext>
            </a:extLst>
          </p:cNvPr>
          <p:cNvSpPr>
            <a:spLocks noGrp="1"/>
          </p:cNvSpPr>
          <p:nvPr>
            <p:ph type="title"/>
          </p:nvPr>
        </p:nvSpPr>
        <p:spPr>
          <a:xfrm>
            <a:off x="284165" y="3890"/>
            <a:ext cx="11594318" cy="735216"/>
          </a:xfrm>
        </p:spPr>
        <p:txBody>
          <a:bodyPr>
            <a:noAutofit/>
          </a:bodyPr>
          <a:lstStyle>
            <a:lvl1pPr>
              <a:defRPr sz="2800">
                <a:solidFill>
                  <a:schemeClr val="bg1"/>
                </a:solidFill>
              </a:defRPr>
            </a:lvl1pPr>
          </a:lstStyle>
          <a:p>
            <a:r>
              <a:rPr lang="en-US"/>
              <a:t>Click to edit Master title style</a:t>
            </a:r>
            <a:endParaRPr lang="en-US" dirty="0"/>
          </a:p>
        </p:txBody>
      </p:sp>
      <p:pic>
        <p:nvPicPr>
          <p:cNvPr id="3" name="Picture 2">
            <a:extLst>
              <a:ext uri="{FF2B5EF4-FFF2-40B4-BE49-F238E27FC236}">
                <a16:creationId xmlns:a16="http://schemas.microsoft.com/office/drawing/2014/main" id="{93C701D4-D5D9-7D9C-D855-9DBCB6A4F60B}"/>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l="-1" r="-1905"/>
          <a:stretch/>
        </p:blipFill>
        <p:spPr>
          <a:xfrm>
            <a:off x="86316" y="6563633"/>
            <a:ext cx="212781" cy="223436"/>
          </a:xfrm>
          <a:prstGeom prst="rect">
            <a:avLst/>
          </a:prstGeom>
        </p:spPr>
      </p:pic>
    </p:spTree>
    <p:extLst>
      <p:ext uri="{BB962C8B-B14F-4D97-AF65-F5344CB8AC3E}">
        <p14:creationId xmlns:p14="http://schemas.microsoft.com/office/powerpoint/2010/main" val="1628327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Drk BG 2">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208AA3E-81EF-904A-95E4-388CB3ACB949}"/>
              </a:ext>
            </a:extLst>
          </p:cNvPr>
          <p:cNvSpPr/>
          <p:nvPr userDrawn="1"/>
        </p:nvSpPr>
        <p:spPr>
          <a:xfrm>
            <a:off x="-1" y="0"/>
            <a:ext cx="12192001" cy="6872272"/>
          </a:xfrm>
          <a:prstGeom prst="rect">
            <a:avLst/>
          </a:prstGeom>
          <a:solidFill>
            <a:srgbClr val="1033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0" name="TextBox 9">
            <a:extLst>
              <a:ext uri="{FF2B5EF4-FFF2-40B4-BE49-F238E27FC236}">
                <a16:creationId xmlns:a16="http://schemas.microsoft.com/office/drawing/2014/main" id="{BF810ED6-365F-264D-84F4-766823E5D243}"/>
              </a:ext>
            </a:extLst>
          </p:cNvPr>
          <p:cNvSpPr txBox="1"/>
          <p:nvPr userDrawn="1"/>
        </p:nvSpPr>
        <p:spPr>
          <a:xfrm>
            <a:off x="65996" y="6364417"/>
            <a:ext cx="7543800" cy="84639"/>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550" b="0" i="0" u="none" strike="noStrike" kern="1200" cap="none" spc="0" normalizeH="0" baseline="0" noProof="0" dirty="0">
                <a:ln>
                  <a:noFill/>
                </a:ln>
                <a:solidFill>
                  <a:schemeClr val="bg1"/>
                </a:solidFill>
                <a:effectLst/>
                <a:uLnTx/>
                <a:uFillTx/>
                <a:latin typeface="Arial"/>
                <a:ea typeface="+mn-ea"/>
                <a:cs typeface="Arial" panose="020B0604020202020204" pitchFamily="34" charset="0"/>
              </a:rPr>
              <a:t>This document is </a:t>
            </a:r>
            <a:r>
              <a:rPr kumimoji="0" lang="en-US" sz="550" b="0" i="0" u="sng" strike="noStrike" kern="1200" cap="none" spc="0" normalizeH="0" baseline="0" noProof="0" dirty="0">
                <a:ln>
                  <a:noFill/>
                </a:ln>
                <a:solidFill>
                  <a:schemeClr val="bg1"/>
                </a:solidFill>
                <a:effectLst/>
                <a:uLnTx/>
                <a:uFillTx/>
                <a:latin typeface="Arial"/>
                <a:ea typeface="+mn-ea"/>
                <a:cs typeface="Arial" panose="020B0604020202020204" pitchFamily="34" charset="0"/>
              </a:rPr>
              <a:t>not</a:t>
            </a:r>
            <a:r>
              <a:rPr kumimoji="0" lang="en-US" sz="550" b="0" i="0" u="none" strike="noStrike" kern="1200" cap="none" spc="0" normalizeH="0" baseline="0" noProof="0" dirty="0">
                <a:ln>
                  <a:noFill/>
                </a:ln>
                <a:solidFill>
                  <a:schemeClr val="bg1"/>
                </a:solidFill>
                <a:effectLst/>
                <a:uLnTx/>
                <a:uFillTx/>
                <a:latin typeface="Arial"/>
                <a:ea typeface="+mn-ea"/>
                <a:cs typeface="Arial" panose="020B0604020202020204" pitchFamily="34" charset="0"/>
              </a:rPr>
              <a:t> a public record and its content should not be reprinted in any other document. Ohio Revised Code 149.43(A)(1)(bb) and 187.04(C)(1) and (2)</a:t>
            </a:r>
          </a:p>
        </p:txBody>
      </p:sp>
      <p:pic>
        <p:nvPicPr>
          <p:cNvPr id="23" name="Picture 22" descr="Background pattern&#10;&#10;Description automatically generated">
            <a:extLst>
              <a:ext uri="{FF2B5EF4-FFF2-40B4-BE49-F238E27FC236}">
                <a16:creationId xmlns:a16="http://schemas.microsoft.com/office/drawing/2014/main" id="{06D655AD-40B3-5F41-99BB-6D6F2893938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6502085"/>
            <a:ext cx="7303060" cy="355915"/>
          </a:xfrm>
          <a:prstGeom prst="rect">
            <a:avLst/>
          </a:prstGeom>
        </p:spPr>
      </p:pic>
      <p:pic>
        <p:nvPicPr>
          <p:cNvPr id="24" name="Picture 23" descr="Background pattern&#10;&#10;Description automatically generated">
            <a:extLst>
              <a:ext uri="{FF2B5EF4-FFF2-40B4-BE49-F238E27FC236}">
                <a16:creationId xmlns:a16="http://schemas.microsoft.com/office/drawing/2014/main" id="{33515B0F-9E16-0A4B-AA06-3BD4C2E5792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295564" y="6502085"/>
            <a:ext cx="4896435" cy="370187"/>
          </a:xfrm>
          <a:prstGeom prst="rect">
            <a:avLst/>
          </a:prstGeom>
        </p:spPr>
      </p:pic>
      <p:pic>
        <p:nvPicPr>
          <p:cNvPr id="2" name="Picture 1">
            <a:extLst>
              <a:ext uri="{FF2B5EF4-FFF2-40B4-BE49-F238E27FC236}">
                <a16:creationId xmlns:a16="http://schemas.microsoft.com/office/drawing/2014/main" id="{F2A79BF1-8B67-A425-BB8F-D3B4C078ED1E}"/>
              </a:ext>
            </a:extLst>
          </p:cNvPr>
          <p:cNvPicPr>
            <a:picLocks noChangeAspect="1"/>
          </p:cNvPicPr>
          <p:nvPr userDrawn="1"/>
        </p:nvPicPr>
        <p:blipFill rotWithShape="1">
          <a:blip r:embed="rId4"/>
          <a:srcRect l="7500" r="19486" b="11158"/>
          <a:stretch/>
        </p:blipFill>
        <p:spPr>
          <a:xfrm>
            <a:off x="3645100" y="0"/>
            <a:ext cx="7616457" cy="5996540"/>
          </a:xfrm>
          <a:prstGeom prst="rect">
            <a:avLst/>
          </a:prstGeom>
        </p:spPr>
      </p:pic>
      <p:grpSp>
        <p:nvGrpSpPr>
          <p:cNvPr id="3" name="Group 2">
            <a:extLst>
              <a:ext uri="{FF2B5EF4-FFF2-40B4-BE49-F238E27FC236}">
                <a16:creationId xmlns:a16="http://schemas.microsoft.com/office/drawing/2014/main" id="{50A40667-E6CC-DB63-220F-1571C1D41441}"/>
              </a:ext>
            </a:extLst>
          </p:cNvPr>
          <p:cNvGrpSpPr/>
          <p:nvPr userDrawn="1"/>
        </p:nvGrpSpPr>
        <p:grpSpPr>
          <a:xfrm>
            <a:off x="700969" y="2501658"/>
            <a:ext cx="2814532" cy="1854684"/>
            <a:chOff x="940396" y="4573691"/>
            <a:chExt cx="2542370" cy="1675338"/>
          </a:xfrm>
        </p:grpSpPr>
        <p:pic>
          <p:nvPicPr>
            <p:cNvPr id="4" name="Picture 3" descr="Logo&#10;&#10;Description automatically generated">
              <a:extLst>
                <a:ext uri="{FF2B5EF4-FFF2-40B4-BE49-F238E27FC236}">
                  <a16:creationId xmlns:a16="http://schemas.microsoft.com/office/drawing/2014/main" id="{10D330B7-4EEA-E608-E622-BFE2ECB80C7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940396" y="5828300"/>
              <a:ext cx="2491753" cy="420729"/>
            </a:xfrm>
            <a:prstGeom prst="rect">
              <a:avLst/>
            </a:prstGeom>
          </p:spPr>
        </p:pic>
        <p:pic>
          <p:nvPicPr>
            <p:cNvPr id="5" name="Picture 4" descr="Logo, icon, company name&#10;&#10;Description automatically generated">
              <a:extLst>
                <a:ext uri="{FF2B5EF4-FFF2-40B4-BE49-F238E27FC236}">
                  <a16:creationId xmlns:a16="http://schemas.microsoft.com/office/drawing/2014/main" id="{8DB2C173-21C9-981A-6A90-CEEF8A6D7B0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40396" y="4573691"/>
              <a:ext cx="2542370" cy="1254609"/>
            </a:xfrm>
            <a:prstGeom prst="rect">
              <a:avLst/>
            </a:prstGeom>
          </p:spPr>
        </p:pic>
      </p:grpSp>
      <p:pic>
        <p:nvPicPr>
          <p:cNvPr id="7" name="Picture 6">
            <a:extLst>
              <a:ext uri="{FF2B5EF4-FFF2-40B4-BE49-F238E27FC236}">
                <a16:creationId xmlns:a16="http://schemas.microsoft.com/office/drawing/2014/main" id="{A6A8A3A5-90E3-4BFB-EB88-CAB82571B796}"/>
              </a:ext>
            </a:extLst>
          </p:cNvPr>
          <p:cNvPicPr>
            <a:picLocks noChangeAspect="1"/>
          </p:cNvPicPr>
          <p:nvPr userDrawn="1"/>
        </p:nvPicPr>
        <p:blipFill rotWithShape="1">
          <a:blip r:embed="rId7" cstate="print">
            <a:extLst>
              <a:ext uri="{28A0092B-C50C-407E-A947-70E740481C1C}">
                <a14:useLocalDpi xmlns:a14="http://schemas.microsoft.com/office/drawing/2010/main"/>
              </a:ext>
            </a:extLst>
          </a:blip>
          <a:srcRect l="-1" r="-1905"/>
          <a:stretch/>
        </p:blipFill>
        <p:spPr>
          <a:xfrm>
            <a:off x="86316" y="6563633"/>
            <a:ext cx="212781" cy="223436"/>
          </a:xfrm>
          <a:prstGeom prst="rect">
            <a:avLst/>
          </a:prstGeom>
        </p:spPr>
      </p:pic>
    </p:spTree>
    <p:extLst>
      <p:ext uri="{BB962C8B-B14F-4D97-AF65-F5344CB8AC3E}">
        <p14:creationId xmlns:p14="http://schemas.microsoft.com/office/powerpoint/2010/main" val="4017185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Drk BG 2">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208AA3E-81EF-904A-95E4-388CB3ACB949}"/>
              </a:ext>
            </a:extLst>
          </p:cNvPr>
          <p:cNvSpPr/>
          <p:nvPr userDrawn="1"/>
        </p:nvSpPr>
        <p:spPr>
          <a:xfrm>
            <a:off x="-1" y="0"/>
            <a:ext cx="12192001" cy="68722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0" name="TextBox 9">
            <a:extLst>
              <a:ext uri="{FF2B5EF4-FFF2-40B4-BE49-F238E27FC236}">
                <a16:creationId xmlns:a16="http://schemas.microsoft.com/office/drawing/2014/main" id="{BF810ED6-365F-264D-84F4-766823E5D243}"/>
              </a:ext>
            </a:extLst>
          </p:cNvPr>
          <p:cNvSpPr txBox="1"/>
          <p:nvPr userDrawn="1"/>
        </p:nvSpPr>
        <p:spPr>
          <a:xfrm>
            <a:off x="65996" y="6364417"/>
            <a:ext cx="7543800" cy="84639"/>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550" b="0" i="0" u="none" strike="noStrike" kern="1200" cap="none" spc="0" normalizeH="0" baseline="0" noProof="0" dirty="0">
                <a:ln>
                  <a:noFill/>
                </a:ln>
                <a:solidFill>
                  <a:schemeClr val="bg1"/>
                </a:solidFill>
                <a:effectLst/>
                <a:uLnTx/>
                <a:uFillTx/>
                <a:latin typeface="Arial"/>
                <a:ea typeface="+mn-ea"/>
                <a:cs typeface="Arial" panose="020B0604020202020204" pitchFamily="34" charset="0"/>
              </a:rPr>
              <a:t>This document is </a:t>
            </a:r>
            <a:r>
              <a:rPr kumimoji="0" lang="en-US" sz="550" b="0" i="0" u="sng" strike="noStrike" kern="1200" cap="none" spc="0" normalizeH="0" baseline="0" noProof="0" dirty="0">
                <a:ln>
                  <a:noFill/>
                </a:ln>
                <a:solidFill>
                  <a:schemeClr val="bg1"/>
                </a:solidFill>
                <a:effectLst/>
                <a:uLnTx/>
                <a:uFillTx/>
                <a:latin typeface="Arial"/>
                <a:ea typeface="+mn-ea"/>
                <a:cs typeface="Arial" panose="020B0604020202020204" pitchFamily="34" charset="0"/>
              </a:rPr>
              <a:t>not</a:t>
            </a:r>
            <a:r>
              <a:rPr kumimoji="0" lang="en-US" sz="550" b="0" i="0" u="none" strike="noStrike" kern="1200" cap="none" spc="0" normalizeH="0" baseline="0" noProof="0" dirty="0">
                <a:ln>
                  <a:noFill/>
                </a:ln>
                <a:solidFill>
                  <a:schemeClr val="bg1"/>
                </a:solidFill>
                <a:effectLst/>
                <a:uLnTx/>
                <a:uFillTx/>
                <a:latin typeface="Arial"/>
                <a:ea typeface="+mn-ea"/>
                <a:cs typeface="Arial" panose="020B0604020202020204" pitchFamily="34" charset="0"/>
              </a:rPr>
              <a:t> a public record and its content should not be reprinted in any other document. Ohio Revised Code 149.43(A)(1)(bb) and 187.04(C)(1) and (2)</a:t>
            </a:r>
          </a:p>
        </p:txBody>
      </p:sp>
      <p:pic>
        <p:nvPicPr>
          <p:cNvPr id="23" name="Picture 22" descr="Background pattern&#10;&#10;Description automatically generated">
            <a:extLst>
              <a:ext uri="{FF2B5EF4-FFF2-40B4-BE49-F238E27FC236}">
                <a16:creationId xmlns:a16="http://schemas.microsoft.com/office/drawing/2014/main" id="{06D655AD-40B3-5F41-99BB-6D6F2893938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6502085"/>
            <a:ext cx="7303060" cy="355915"/>
          </a:xfrm>
          <a:prstGeom prst="rect">
            <a:avLst/>
          </a:prstGeom>
        </p:spPr>
      </p:pic>
      <p:pic>
        <p:nvPicPr>
          <p:cNvPr id="24" name="Picture 23" descr="Background pattern&#10;&#10;Description automatically generated">
            <a:extLst>
              <a:ext uri="{FF2B5EF4-FFF2-40B4-BE49-F238E27FC236}">
                <a16:creationId xmlns:a16="http://schemas.microsoft.com/office/drawing/2014/main" id="{33515B0F-9E16-0A4B-AA06-3BD4C2E5792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295564" y="6502085"/>
            <a:ext cx="4896435" cy="370187"/>
          </a:xfrm>
          <a:prstGeom prst="rect">
            <a:avLst/>
          </a:prstGeom>
        </p:spPr>
      </p:pic>
      <p:pic>
        <p:nvPicPr>
          <p:cNvPr id="2" name="Picture 1">
            <a:extLst>
              <a:ext uri="{FF2B5EF4-FFF2-40B4-BE49-F238E27FC236}">
                <a16:creationId xmlns:a16="http://schemas.microsoft.com/office/drawing/2014/main" id="{68234EEC-329A-8EE8-C6B6-3DB322C55CF2}"/>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l="-1" r="-1905"/>
          <a:stretch/>
        </p:blipFill>
        <p:spPr>
          <a:xfrm>
            <a:off x="86316" y="6563633"/>
            <a:ext cx="212781" cy="223436"/>
          </a:xfrm>
          <a:prstGeom prst="rect">
            <a:avLst/>
          </a:prstGeom>
        </p:spPr>
      </p:pic>
    </p:spTree>
    <p:extLst>
      <p:ext uri="{BB962C8B-B14F-4D97-AF65-F5344CB8AC3E}">
        <p14:creationId xmlns:p14="http://schemas.microsoft.com/office/powerpoint/2010/main" val="328100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10" Type="http://schemas.openxmlformats.org/officeDocument/2006/relationships/theme" Target="../theme/theme2.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BC990E-CD7C-9947-B11B-AD6C6A0987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53596DF-7B99-E244-A2BC-186FA0C69EF3}"/>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39CE6158-D464-01C2-6CFB-A7AF22A213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noAutofit/>
          </a:bodyPr>
          <a:lstStyle>
            <a:lvl1pPr algn="r">
              <a:defRPr sz="1200">
                <a:solidFill>
                  <a:schemeClr val="tx1">
                    <a:tint val="75000"/>
                  </a:schemeClr>
                </a:solidFill>
              </a:defRPr>
            </a:lvl1pPr>
          </a:lstStyle>
          <a:p>
            <a:fld id="{458009AA-03A5-954B-900A-9DCAA82129F9}" type="slidenum">
              <a:rPr lang="en-US" smtClean="0"/>
              <a:t>‹#›</a:t>
            </a:fld>
            <a:endParaRPr lang="en-US" dirty="0"/>
          </a:p>
        </p:txBody>
      </p:sp>
      <p:sp>
        <p:nvSpPr>
          <p:cNvPr id="6" name="Date Placeholder 5">
            <a:extLst>
              <a:ext uri="{FF2B5EF4-FFF2-40B4-BE49-F238E27FC236}">
                <a16:creationId xmlns:a16="http://schemas.microsoft.com/office/drawing/2014/main" id="{4F891EE3-CF9A-B92D-0375-D20BF6029D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B9474376-1BA7-2C4D-93DE-A5FCC422EBD0}" type="datetimeFigureOut">
              <a:rPr lang="en-US" smtClean="0"/>
              <a:t>8/7/25</a:t>
            </a:fld>
            <a:endParaRPr lang="en-US" dirty="0"/>
          </a:p>
        </p:txBody>
      </p:sp>
    </p:spTree>
    <p:extLst>
      <p:ext uri="{BB962C8B-B14F-4D97-AF65-F5344CB8AC3E}">
        <p14:creationId xmlns:p14="http://schemas.microsoft.com/office/powerpoint/2010/main" val="1734790289"/>
      </p:ext>
    </p:extLst>
  </p:cSld>
  <p:clrMap bg1="lt1" tx1="dk1" bg2="lt2" tx2="dk2" accent1="accent1" accent2="accent2" accent3="accent3" accent4="accent4" accent5="accent5" accent6="accent6" hlink="hlink" folHlink="folHlink"/>
  <p:sldLayoutIdLst>
    <p:sldLayoutId id="2147483680" r:id="rId1"/>
    <p:sldLayoutId id="2147483685" r:id="rId2"/>
    <p:sldLayoutId id="2147483684" r:id="rId3"/>
    <p:sldLayoutId id="2147483663" r:id="rId4"/>
    <p:sldLayoutId id="2147483674" r:id="rId5"/>
    <p:sldLayoutId id="2147483669" r:id="rId6"/>
    <p:sldLayoutId id="2147483672" r:id="rId7"/>
    <p:sldLayoutId id="2147483698" r:id="rId8"/>
    <p:sldLayoutId id="2147483673" r:id="rId9"/>
    <p:sldLayoutId id="2147483682" r:id="rId10"/>
    <p:sldLayoutId id="2147483697" r:id="rId11"/>
    <p:sldLayoutId id="2147483695" r:id="rId12"/>
    <p:sldLayoutId id="2147483679" r:id="rId13"/>
    <p:sldLayoutId id="2147483699" r:id="rId14"/>
    <p:sldLayoutId id="2147483700" r:id="rId15"/>
    <p:sldLayoutId id="2147483711" r:id="rId16"/>
    <p:sldLayoutId id="2147483712" r:id="rId17"/>
  </p:sldLayoutIdLst>
  <p:hf hdr="0" ftr="0" dt="0"/>
  <p:txStyles>
    <p:titleStyle>
      <a:lvl1pPr algn="l" defTabSz="914400" rtl="0" eaLnBrk="1" latinLnBrk="0" hangingPunct="1">
        <a:lnSpc>
          <a:spcPct val="90000"/>
        </a:lnSpc>
        <a:spcBef>
          <a:spcPct val="0"/>
        </a:spcBef>
        <a:buNone/>
        <a:defRPr sz="4400" b="1" kern="1200">
          <a:solidFill>
            <a:schemeClr val="accent2"/>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BC990E-CD7C-9947-B11B-AD6C6A0987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53596DF-7B99-E244-A2BC-186FA0C69EF3}"/>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39CE6158-D464-01C2-6CFB-A7AF22A213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noAutofit/>
          </a:bodyPr>
          <a:lstStyle>
            <a:lvl1pPr algn="r">
              <a:defRPr sz="900" b="1">
                <a:solidFill>
                  <a:schemeClr val="bg1"/>
                </a:solidFill>
              </a:defRPr>
            </a:lvl1pPr>
          </a:lstStyle>
          <a:p>
            <a:fld id="{458009AA-03A5-954B-900A-9DCAA82129F9}" type="slidenum">
              <a:rPr lang="en-US" smtClean="0"/>
              <a:pPr/>
              <a:t>‹#›</a:t>
            </a:fld>
            <a:endParaRPr lang="en-US" dirty="0"/>
          </a:p>
        </p:txBody>
      </p:sp>
      <p:sp>
        <p:nvSpPr>
          <p:cNvPr id="6" name="Date Placeholder 5">
            <a:extLst>
              <a:ext uri="{FF2B5EF4-FFF2-40B4-BE49-F238E27FC236}">
                <a16:creationId xmlns:a16="http://schemas.microsoft.com/office/drawing/2014/main" id="{4F891EE3-CF9A-B92D-0375-D20BF6029D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B9474376-1BA7-2C4D-93DE-A5FCC422EBD0}" type="datetimeFigureOut">
              <a:rPr lang="en-US" smtClean="0"/>
              <a:t>8/7/25</a:t>
            </a:fld>
            <a:endParaRPr lang="en-US" dirty="0"/>
          </a:p>
        </p:txBody>
      </p:sp>
      <p:sp>
        <p:nvSpPr>
          <p:cNvPr id="4" name="Slide Number Placeholder 3">
            <a:extLst>
              <a:ext uri="{FF2B5EF4-FFF2-40B4-BE49-F238E27FC236}">
                <a16:creationId xmlns:a16="http://schemas.microsoft.com/office/drawing/2014/main" id="{AA89036C-8E92-EF09-BDF8-F97260A91986}"/>
              </a:ext>
            </a:extLst>
          </p:cNvPr>
          <p:cNvSpPr txBox="1">
            <a:spLocks/>
          </p:cNvSpPr>
          <p:nvPr userDrawn="1"/>
        </p:nvSpPr>
        <p:spPr>
          <a:xfrm>
            <a:off x="11659838" y="6702014"/>
            <a:ext cx="532161" cy="145424"/>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9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661BA67-2496-BC42-B2D2-763B605DA9A7}" type="slidenum">
              <a:rPr lang="en-US" sz="800" b="1" smtClean="0"/>
              <a:pPr>
                <a:defRPr/>
              </a:pPr>
              <a:t>‹#›</a:t>
            </a:fld>
            <a:endParaRPr lang="en-US" sz="800" b="1" dirty="0"/>
          </a:p>
        </p:txBody>
      </p:sp>
    </p:spTree>
    <p:extLst>
      <p:ext uri="{BB962C8B-B14F-4D97-AF65-F5344CB8AC3E}">
        <p14:creationId xmlns:p14="http://schemas.microsoft.com/office/powerpoint/2010/main" val="1088606706"/>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Lst>
  <p:hf hdr="0" ftr="0" dt="0"/>
  <p:txStyles>
    <p:titleStyle>
      <a:lvl1pPr algn="l" defTabSz="914400" rtl="0" eaLnBrk="1" latinLnBrk="0" hangingPunct="1">
        <a:lnSpc>
          <a:spcPct val="90000"/>
        </a:lnSpc>
        <a:spcBef>
          <a:spcPct val="0"/>
        </a:spcBef>
        <a:buNone/>
        <a:defRPr sz="4400" b="1" kern="1200">
          <a:solidFill>
            <a:schemeClr val="accent2"/>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2.xml.rels><?xml version="1.0" encoding="UTF-8" standalone="yes"?>
<Relationships xmlns="http://schemas.openxmlformats.org/package/2006/relationships"><Relationship Id="rId3" Type="http://schemas.openxmlformats.org/officeDocument/2006/relationships/hyperlink" Target="http://jobsohio.ethicspoint.com/" TargetMode="External"/><Relationship Id="rId2" Type="http://schemas.openxmlformats.org/officeDocument/2006/relationships/notesSlide" Target="../notesSlides/notesSlide13.xml"/><Relationship Id="rId1" Type="http://schemas.openxmlformats.org/officeDocument/2006/relationships/slideLayout" Target="../slideLayouts/slideLayout24.xml"/><Relationship Id="rId4" Type="http://schemas.openxmlformats.org/officeDocument/2006/relationships/hyperlink" Target="tel:1-844-915-1608"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6.pn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67E24A67-C0C2-653F-6068-8641B17B153C}"/>
              </a:ext>
            </a:extLst>
          </p:cNvPr>
          <p:cNvSpPr txBox="1">
            <a:spLocks noGrp="1"/>
          </p:cNvSpPr>
          <p:nvPr>
            <p:ph type="title"/>
          </p:nvPr>
        </p:nvSpPr>
        <p:spPr>
          <a:xfrm>
            <a:off x="289457" y="2350053"/>
            <a:ext cx="10565961" cy="1368028"/>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pPr>
            <a:r>
              <a:rPr lang="en-US" sz="5600" dirty="0">
                <a:solidFill>
                  <a:schemeClr val="accent2"/>
                </a:solidFill>
                <a:latin typeface="Arial"/>
                <a:ea typeface="Euclid Circular A" panose="020B0504000000000000" pitchFamily="34" charset="77"/>
                <a:cs typeface="Arial"/>
              </a:rPr>
              <a:t>Annual Course of Study</a:t>
            </a:r>
            <a:br>
              <a:rPr lang="en-US" sz="5600" dirty="0">
                <a:latin typeface="Arial" panose="020B0604020202020204" pitchFamily="34" charset="0"/>
                <a:ea typeface="Euclid Circular A" panose="020B0504000000000000" pitchFamily="34" charset="77"/>
                <a:cs typeface="Arial" panose="020B0604020202020204" pitchFamily="34" charset="0"/>
              </a:rPr>
            </a:br>
            <a:r>
              <a:rPr lang="en-US" sz="5600" dirty="0">
                <a:solidFill>
                  <a:schemeClr val="accent2"/>
                </a:solidFill>
                <a:latin typeface="Arial"/>
                <a:ea typeface="Euclid Circular A" panose="020B0504000000000000" pitchFamily="34" charset="77"/>
                <a:cs typeface="Arial"/>
              </a:rPr>
              <a:t>in Ethics for the Directors, Officers, and Staff</a:t>
            </a:r>
            <a:endParaRPr lang="en-US" sz="4400" b="1" i="1" dirty="0">
              <a:solidFill>
                <a:schemeClr val="accent2"/>
              </a:solidFill>
              <a:latin typeface="Arial"/>
              <a:ea typeface="Euclid Circular A" panose="020B0504000000000000" pitchFamily="34" charset="77"/>
              <a:cs typeface="Arial"/>
            </a:endParaRPr>
          </a:p>
        </p:txBody>
      </p:sp>
      <p:sp>
        <p:nvSpPr>
          <p:cNvPr id="7" name="Oval 6">
            <a:extLst>
              <a:ext uri="{FF2B5EF4-FFF2-40B4-BE49-F238E27FC236}">
                <a16:creationId xmlns:a16="http://schemas.microsoft.com/office/drawing/2014/main" id="{AD469706-73A1-A599-3C46-9022EBEF119F}"/>
              </a:ext>
            </a:extLst>
          </p:cNvPr>
          <p:cNvSpPr/>
          <p:nvPr/>
        </p:nvSpPr>
        <p:spPr>
          <a:xfrm>
            <a:off x="9538469" y="2930165"/>
            <a:ext cx="2628501" cy="2628501"/>
          </a:xfrm>
          <a:prstGeom prst="ellipse">
            <a:avLst/>
          </a:prstGeom>
          <a:noFill/>
          <a:ln w="5080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0" name="Freeform 9">
            <a:extLst>
              <a:ext uri="{FF2B5EF4-FFF2-40B4-BE49-F238E27FC236}">
                <a16:creationId xmlns:a16="http://schemas.microsoft.com/office/drawing/2014/main" id="{B2FE0472-FD64-F525-B3C5-7230DDA67622}"/>
              </a:ext>
            </a:extLst>
          </p:cNvPr>
          <p:cNvSpPr/>
          <p:nvPr/>
        </p:nvSpPr>
        <p:spPr>
          <a:xfrm>
            <a:off x="8283251" y="-21914"/>
            <a:ext cx="3920323" cy="3964114"/>
          </a:xfrm>
          <a:custGeom>
            <a:avLst/>
            <a:gdLst>
              <a:gd name="connsiteX0" fmla="*/ 0 w 1715784"/>
              <a:gd name="connsiteY0" fmla="*/ 0 h 1684961"/>
              <a:gd name="connsiteX1" fmla="*/ 1715784 w 1715784"/>
              <a:gd name="connsiteY1" fmla="*/ 1684961 h 1684961"/>
              <a:gd name="connsiteX2" fmla="*/ 1715784 w 1715784"/>
              <a:gd name="connsiteY2" fmla="*/ 20548 h 1684961"/>
              <a:gd name="connsiteX3" fmla="*/ 0 w 1715784"/>
              <a:gd name="connsiteY3" fmla="*/ 0 h 1684961"/>
              <a:gd name="connsiteX0" fmla="*/ 0 w 1746781"/>
              <a:gd name="connsiteY0" fmla="*/ 0 h 1692710"/>
              <a:gd name="connsiteX1" fmla="*/ 1746781 w 1746781"/>
              <a:gd name="connsiteY1" fmla="*/ 1692710 h 1692710"/>
              <a:gd name="connsiteX2" fmla="*/ 1746781 w 1746781"/>
              <a:gd name="connsiteY2" fmla="*/ 28297 h 1692710"/>
              <a:gd name="connsiteX3" fmla="*/ 0 w 1746781"/>
              <a:gd name="connsiteY3" fmla="*/ 0 h 1692710"/>
              <a:gd name="connsiteX0" fmla="*/ 0 w 1746781"/>
              <a:gd name="connsiteY0" fmla="*/ 0 h 1692710"/>
              <a:gd name="connsiteX1" fmla="*/ 1746781 w 1746781"/>
              <a:gd name="connsiteY1" fmla="*/ 1692710 h 1692710"/>
              <a:gd name="connsiteX2" fmla="*/ 1529805 w 1746781"/>
              <a:gd name="connsiteY2" fmla="*/ 377009 h 1692710"/>
              <a:gd name="connsiteX3" fmla="*/ 0 w 1746781"/>
              <a:gd name="connsiteY3" fmla="*/ 0 h 1692710"/>
              <a:gd name="connsiteX0" fmla="*/ 0 w 1746781"/>
              <a:gd name="connsiteY0" fmla="*/ 0 h 1692710"/>
              <a:gd name="connsiteX1" fmla="*/ 1746781 w 1746781"/>
              <a:gd name="connsiteY1" fmla="*/ 1692710 h 1692710"/>
              <a:gd name="connsiteX2" fmla="*/ 1746781 w 1746781"/>
              <a:gd name="connsiteY2" fmla="*/ 12799 h 1692710"/>
              <a:gd name="connsiteX3" fmla="*/ 0 w 1746781"/>
              <a:gd name="connsiteY3" fmla="*/ 0 h 1692710"/>
              <a:gd name="connsiteX0" fmla="*/ 0 w 1754530"/>
              <a:gd name="connsiteY0" fmla="*/ 0 h 1692710"/>
              <a:gd name="connsiteX1" fmla="*/ 1754530 w 1754530"/>
              <a:gd name="connsiteY1" fmla="*/ 1692710 h 1692710"/>
              <a:gd name="connsiteX2" fmla="*/ 1754530 w 1754530"/>
              <a:gd name="connsiteY2" fmla="*/ 12799 h 1692710"/>
              <a:gd name="connsiteX3" fmla="*/ 0 w 1754530"/>
              <a:gd name="connsiteY3" fmla="*/ 0 h 1692710"/>
              <a:gd name="connsiteX0" fmla="*/ 0 w 1754530"/>
              <a:gd name="connsiteY0" fmla="*/ 0 h 1692710"/>
              <a:gd name="connsiteX1" fmla="*/ 1746781 w 1754530"/>
              <a:gd name="connsiteY1" fmla="*/ 1692710 h 1692710"/>
              <a:gd name="connsiteX2" fmla="*/ 1754530 w 1754530"/>
              <a:gd name="connsiteY2" fmla="*/ 12799 h 1692710"/>
              <a:gd name="connsiteX3" fmla="*/ 0 w 1754530"/>
              <a:gd name="connsiteY3" fmla="*/ 0 h 1692710"/>
            </a:gdLst>
            <a:ahLst/>
            <a:cxnLst>
              <a:cxn ang="0">
                <a:pos x="connsiteX0" y="connsiteY0"/>
              </a:cxn>
              <a:cxn ang="0">
                <a:pos x="connsiteX1" y="connsiteY1"/>
              </a:cxn>
              <a:cxn ang="0">
                <a:pos x="connsiteX2" y="connsiteY2"/>
              </a:cxn>
              <a:cxn ang="0">
                <a:pos x="connsiteX3" y="connsiteY3"/>
              </a:cxn>
            </a:cxnLst>
            <a:rect l="l" t="t" r="r" b="b"/>
            <a:pathLst>
              <a:path w="1754530" h="1692710">
                <a:moveTo>
                  <a:pt x="0" y="0"/>
                </a:moveTo>
                <a:lnTo>
                  <a:pt x="1746781" y="1692710"/>
                </a:lnTo>
                <a:lnTo>
                  <a:pt x="1754530" y="12799"/>
                </a:lnTo>
                <a:lnTo>
                  <a:pt x="0" y="0"/>
                </a:lnTo>
                <a:close/>
              </a:path>
            </a:pathLst>
          </a:custGeom>
          <a:solidFill>
            <a:schemeClr val="accent1">
              <a:alpha val="4010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1" name="Freeform 10">
            <a:extLst>
              <a:ext uri="{FF2B5EF4-FFF2-40B4-BE49-F238E27FC236}">
                <a16:creationId xmlns:a16="http://schemas.microsoft.com/office/drawing/2014/main" id="{E204380B-3613-F2AB-1464-CC021146CD97}"/>
              </a:ext>
            </a:extLst>
          </p:cNvPr>
          <p:cNvSpPr/>
          <p:nvPr/>
        </p:nvSpPr>
        <p:spPr>
          <a:xfrm>
            <a:off x="10328292" y="-17791"/>
            <a:ext cx="1875283" cy="1809208"/>
          </a:xfrm>
          <a:custGeom>
            <a:avLst/>
            <a:gdLst>
              <a:gd name="connsiteX0" fmla="*/ 0 w 1715784"/>
              <a:gd name="connsiteY0" fmla="*/ 0 h 1684961"/>
              <a:gd name="connsiteX1" fmla="*/ 1715784 w 1715784"/>
              <a:gd name="connsiteY1" fmla="*/ 1684961 h 1684961"/>
              <a:gd name="connsiteX2" fmla="*/ 1715784 w 1715784"/>
              <a:gd name="connsiteY2" fmla="*/ 20548 h 1684961"/>
              <a:gd name="connsiteX3" fmla="*/ 0 w 1715784"/>
              <a:gd name="connsiteY3" fmla="*/ 0 h 1684961"/>
              <a:gd name="connsiteX0" fmla="*/ 0 w 1746781"/>
              <a:gd name="connsiteY0" fmla="*/ 0 h 1692710"/>
              <a:gd name="connsiteX1" fmla="*/ 1746781 w 1746781"/>
              <a:gd name="connsiteY1" fmla="*/ 1692710 h 1692710"/>
              <a:gd name="connsiteX2" fmla="*/ 1746781 w 1746781"/>
              <a:gd name="connsiteY2" fmla="*/ 28297 h 1692710"/>
              <a:gd name="connsiteX3" fmla="*/ 0 w 1746781"/>
              <a:gd name="connsiteY3" fmla="*/ 0 h 1692710"/>
              <a:gd name="connsiteX0" fmla="*/ 0 w 1746781"/>
              <a:gd name="connsiteY0" fmla="*/ 0 h 1692710"/>
              <a:gd name="connsiteX1" fmla="*/ 1746781 w 1746781"/>
              <a:gd name="connsiteY1" fmla="*/ 1692710 h 1692710"/>
              <a:gd name="connsiteX2" fmla="*/ 1529805 w 1746781"/>
              <a:gd name="connsiteY2" fmla="*/ 377009 h 1692710"/>
              <a:gd name="connsiteX3" fmla="*/ 0 w 1746781"/>
              <a:gd name="connsiteY3" fmla="*/ 0 h 1692710"/>
              <a:gd name="connsiteX0" fmla="*/ 0 w 1746781"/>
              <a:gd name="connsiteY0" fmla="*/ 0 h 1692710"/>
              <a:gd name="connsiteX1" fmla="*/ 1746781 w 1746781"/>
              <a:gd name="connsiteY1" fmla="*/ 1692710 h 1692710"/>
              <a:gd name="connsiteX2" fmla="*/ 1746781 w 1746781"/>
              <a:gd name="connsiteY2" fmla="*/ 12799 h 1692710"/>
              <a:gd name="connsiteX3" fmla="*/ 0 w 1746781"/>
              <a:gd name="connsiteY3" fmla="*/ 0 h 1692710"/>
              <a:gd name="connsiteX0" fmla="*/ 0 w 1754530"/>
              <a:gd name="connsiteY0" fmla="*/ 0 h 1692710"/>
              <a:gd name="connsiteX1" fmla="*/ 1754530 w 1754530"/>
              <a:gd name="connsiteY1" fmla="*/ 1692710 h 1692710"/>
              <a:gd name="connsiteX2" fmla="*/ 1754530 w 1754530"/>
              <a:gd name="connsiteY2" fmla="*/ 12799 h 1692710"/>
              <a:gd name="connsiteX3" fmla="*/ 0 w 1754530"/>
              <a:gd name="connsiteY3" fmla="*/ 0 h 1692710"/>
              <a:gd name="connsiteX0" fmla="*/ 0 w 1754530"/>
              <a:gd name="connsiteY0" fmla="*/ 0 h 1692710"/>
              <a:gd name="connsiteX1" fmla="*/ 1746781 w 1754530"/>
              <a:gd name="connsiteY1" fmla="*/ 1692710 h 1692710"/>
              <a:gd name="connsiteX2" fmla="*/ 1754530 w 1754530"/>
              <a:gd name="connsiteY2" fmla="*/ 12799 h 1692710"/>
              <a:gd name="connsiteX3" fmla="*/ 0 w 1754530"/>
              <a:gd name="connsiteY3" fmla="*/ 0 h 1692710"/>
            </a:gdLst>
            <a:ahLst/>
            <a:cxnLst>
              <a:cxn ang="0">
                <a:pos x="connsiteX0" y="connsiteY0"/>
              </a:cxn>
              <a:cxn ang="0">
                <a:pos x="connsiteX1" y="connsiteY1"/>
              </a:cxn>
              <a:cxn ang="0">
                <a:pos x="connsiteX2" y="connsiteY2"/>
              </a:cxn>
              <a:cxn ang="0">
                <a:pos x="connsiteX3" y="connsiteY3"/>
              </a:cxn>
            </a:cxnLst>
            <a:rect l="l" t="t" r="r" b="b"/>
            <a:pathLst>
              <a:path w="1754530" h="1692710">
                <a:moveTo>
                  <a:pt x="0" y="0"/>
                </a:moveTo>
                <a:lnTo>
                  <a:pt x="1746781" y="1692710"/>
                </a:lnTo>
                <a:lnTo>
                  <a:pt x="1754530" y="12799"/>
                </a:lnTo>
                <a:lnTo>
                  <a:pt x="0" y="0"/>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2" name="Freeform 11">
            <a:extLst>
              <a:ext uri="{FF2B5EF4-FFF2-40B4-BE49-F238E27FC236}">
                <a16:creationId xmlns:a16="http://schemas.microsoft.com/office/drawing/2014/main" id="{1DE055FF-CFFC-3833-A9E0-9BCE8092B4DE}"/>
              </a:ext>
            </a:extLst>
          </p:cNvPr>
          <p:cNvSpPr/>
          <p:nvPr/>
        </p:nvSpPr>
        <p:spPr>
          <a:xfrm rot="5400000">
            <a:off x="8458169" y="3101106"/>
            <a:ext cx="3844081" cy="3708636"/>
          </a:xfrm>
          <a:custGeom>
            <a:avLst/>
            <a:gdLst>
              <a:gd name="connsiteX0" fmla="*/ 0 w 1715784"/>
              <a:gd name="connsiteY0" fmla="*/ 0 h 1684961"/>
              <a:gd name="connsiteX1" fmla="*/ 1715784 w 1715784"/>
              <a:gd name="connsiteY1" fmla="*/ 1684961 h 1684961"/>
              <a:gd name="connsiteX2" fmla="*/ 1715784 w 1715784"/>
              <a:gd name="connsiteY2" fmla="*/ 20548 h 1684961"/>
              <a:gd name="connsiteX3" fmla="*/ 0 w 1715784"/>
              <a:gd name="connsiteY3" fmla="*/ 0 h 1684961"/>
              <a:gd name="connsiteX0" fmla="*/ 0 w 1746781"/>
              <a:gd name="connsiteY0" fmla="*/ 0 h 1692710"/>
              <a:gd name="connsiteX1" fmla="*/ 1746781 w 1746781"/>
              <a:gd name="connsiteY1" fmla="*/ 1692710 h 1692710"/>
              <a:gd name="connsiteX2" fmla="*/ 1746781 w 1746781"/>
              <a:gd name="connsiteY2" fmla="*/ 28297 h 1692710"/>
              <a:gd name="connsiteX3" fmla="*/ 0 w 1746781"/>
              <a:gd name="connsiteY3" fmla="*/ 0 h 1692710"/>
              <a:gd name="connsiteX0" fmla="*/ 0 w 1746781"/>
              <a:gd name="connsiteY0" fmla="*/ 0 h 1692710"/>
              <a:gd name="connsiteX1" fmla="*/ 1746781 w 1746781"/>
              <a:gd name="connsiteY1" fmla="*/ 1692710 h 1692710"/>
              <a:gd name="connsiteX2" fmla="*/ 1529805 w 1746781"/>
              <a:gd name="connsiteY2" fmla="*/ 377009 h 1692710"/>
              <a:gd name="connsiteX3" fmla="*/ 0 w 1746781"/>
              <a:gd name="connsiteY3" fmla="*/ 0 h 1692710"/>
              <a:gd name="connsiteX0" fmla="*/ 0 w 1746781"/>
              <a:gd name="connsiteY0" fmla="*/ 0 h 1692710"/>
              <a:gd name="connsiteX1" fmla="*/ 1746781 w 1746781"/>
              <a:gd name="connsiteY1" fmla="*/ 1692710 h 1692710"/>
              <a:gd name="connsiteX2" fmla="*/ 1746781 w 1746781"/>
              <a:gd name="connsiteY2" fmla="*/ 12799 h 1692710"/>
              <a:gd name="connsiteX3" fmla="*/ 0 w 1746781"/>
              <a:gd name="connsiteY3" fmla="*/ 0 h 1692710"/>
              <a:gd name="connsiteX0" fmla="*/ 0 w 1754530"/>
              <a:gd name="connsiteY0" fmla="*/ 0 h 1692710"/>
              <a:gd name="connsiteX1" fmla="*/ 1754530 w 1754530"/>
              <a:gd name="connsiteY1" fmla="*/ 1692710 h 1692710"/>
              <a:gd name="connsiteX2" fmla="*/ 1754530 w 1754530"/>
              <a:gd name="connsiteY2" fmla="*/ 12799 h 1692710"/>
              <a:gd name="connsiteX3" fmla="*/ 0 w 1754530"/>
              <a:gd name="connsiteY3" fmla="*/ 0 h 1692710"/>
              <a:gd name="connsiteX0" fmla="*/ 0 w 1754530"/>
              <a:gd name="connsiteY0" fmla="*/ 0 h 1692710"/>
              <a:gd name="connsiteX1" fmla="*/ 1746781 w 1754530"/>
              <a:gd name="connsiteY1" fmla="*/ 1692710 h 1692710"/>
              <a:gd name="connsiteX2" fmla="*/ 1754530 w 1754530"/>
              <a:gd name="connsiteY2" fmla="*/ 12799 h 1692710"/>
              <a:gd name="connsiteX3" fmla="*/ 0 w 1754530"/>
              <a:gd name="connsiteY3" fmla="*/ 0 h 1692710"/>
            </a:gdLst>
            <a:ahLst/>
            <a:cxnLst>
              <a:cxn ang="0">
                <a:pos x="connsiteX0" y="connsiteY0"/>
              </a:cxn>
              <a:cxn ang="0">
                <a:pos x="connsiteX1" y="connsiteY1"/>
              </a:cxn>
              <a:cxn ang="0">
                <a:pos x="connsiteX2" y="connsiteY2"/>
              </a:cxn>
              <a:cxn ang="0">
                <a:pos x="connsiteX3" y="connsiteY3"/>
              </a:cxn>
            </a:cxnLst>
            <a:rect l="l" t="t" r="r" b="b"/>
            <a:pathLst>
              <a:path w="1754530" h="1692710">
                <a:moveTo>
                  <a:pt x="0" y="0"/>
                </a:moveTo>
                <a:lnTo>
                  <a:pt x="1746781" y="1692710"/>
                </a:lnTo>
                <a:lnTo>
                  <a:pt x="1754530" y="12799"/>
                </a:lnTo>
                <a:lnTo>
                  <a:pt x="0" y="0"/>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13" name="Picture 12" descr="Icon&#10;&#10;Description automatically generated">
            <a:extLst>
              <a:ext uri="{FF2B5EF4-FFF2-40B4-BE49-F238E27FC236}">
                <a16:creationId xmlns:a16="http://schemas.microsoft.com/office/drawing/2014/main" id="{757CA456-15C5-0126-6054-7F9AAF88E12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3354264">
            <a:off x="9468691" y="3385163"/>
            <a:ext cx="2867202" cy="1929520"/>
          </a:xfrm>
          <a:prstGeom prst="rect">
            <a:avLst/>
          </a:prstGeom>
        </p:spPr>
      </p:pic>
      <p:pic>
        <p:nvPicPr>
          <p:cNvPr id="14" name="Picture 4" descr="Marker Inc. groundbreaking ceremony group photo">
            <a:extLst>
              <a:ext uri="{FF2B5EF4-FFF2-40B4-BE49-F238E27FC236}">
                <a16:creationId xmlns:a16="http://schemas.microsoft.com/office/drawing/2014/main" id="{53CCADBD-E24F-7341-2F3A-CF83D593C73F}"/>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8230063" y="4089917"/>
            <a:ext cx="2272211" cy="2275627"/>
          </a:xfrm>
          <a:prstGeom prst="ellipse">
            <a:avLst/>
          </a:prstGeom>
          <a:noFill/>
          <a:extLst>
            <a:ext uri="{909E8E84-426E-40DD-AFC4-6F175D3DCCD1}">
              <a14:hiddenFill xmlns:a14="http://schemas.microsoft.com/office/drawing/2010/main">
                <a:solidFill>
                  <a:srgbClr val="FFFFFF"/>
                </a:solidFill>
              </a14:hiddenFill>
            </a:ext>
          </a:extLst>
        </p:spPr>
      </p:pic>
      <p:pic>
        <p:nvPicPr>
          <p:cNvPr id="15" name="Picture 14" descr="A person holding a light in their hand&#10;&#10;Description automatically generated">
            <a:extLst>
              <a:ext uri="{FF2B5EF4-FFF2-40B4-BE49-F238E27FC236}">
                <a16:creationId xmlns:a16="http://schemas.microsoft.com/office/drawing/2014/main" id="{792BD89C-07B9-3539-F1E0-B86B3F0A8B11}"/>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0062841" y="3434806"/>
            <a:ext cx="1609535" cy="1609344"/>
          </a:xfrm>
          <a:prstGeom prst="ellipse">
            <a:avLst/>
          </a:prstGeom>
        </p:spPr>
      </p:pic>
      <p:pic>
        <p:nvPicPr>
          <p:cNvPr id="16" name="Picture 15" descr="A man driving a forklift in a wherehouse">
            <a:extLst>
              <a:ext uri="{FF2B5EF4-FFF2-40B4-BE49-F238E27FC236}">
                <a16:creationId xmlns:a16="http://schemas.microsoft.com/office/drawing/2014/main" id="{D1186A3A-7F9E-347E-1146-320FD9BD5360}"/>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0062841" y="3434806"/>
            <a:ext cx="1609344" cy="1609344"/>
          </a:xfrm>
          <a:prstGeom prst="ellipse">
            <a:avLst/>
          </a:prstGeom>
          <a:noFill/>
          <a:ln w="127000">
            <a:noFill/>
          </a:ln>
          <a:extLst>
            <a:ext uri="{909E8E84-426E-40DD-AFC4-6F175D3DCCD1}">
              <a14:hiddenFill xmlns:a14="http://schemas.microsoft.com/office/drawing/2010/main">
                <a:solidFill>
                  <a:srgbClr val="FFFFFF"/>
                </a:solidFill>
              </a14:hiddenFill>
            </a:ext>
          </a:extLst>
        </p:spPr>
      </p:pic>
      <p:pic>
        <p:nvPicPr>
          <p:cNvPr id="17" name="Picture 2" descr="Youngstown skyline hero image">
            <a:extLst>
              <a:ext uri="{FF2B5EF4-FFF2-40B4-BE49-F238E27FC236}">
                <a16:creationId xmlns:a16="http://schemas.microsoft.com/office/drawing/2014/main" id="{257214F2-A81B-0981-976F-70105ECA20D9}"/>
              </a:ext>
            </a:extLst>
          </p:cNvPr>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a:off x="8645366" y="577452"/>
            <a:ext cx="2538021" cy="2540631"/>
          </a:xfrm>
          <a:prstGeom prst="ellipse">
            <a:avLst/>
          </a:prstGeom>
          <a:noFill/>
          <a:ln w="127000">
            <a:solidFill>
              <a:schemeClr val="accent4"/>
            </a:solid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F2BB4F3-FFA5-153C-2245-F2BC58037AA4}"/>
              </a:ext>
            </a:extLst>
          </p:cNvPr>
          <p:cNvSpPr txBox="1"/>
          <p:nvPr/>
        </p:nvSpPr>
        <p:spPr>
          <a:xfrm>
            <a:off x="6107677" y="6030247"/>
            <a:ext cx="252825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002060"/>
                </a:solidFill>
                <a:latin typeface="Arial" panose="020B0604020202020204"/>
              </a:rPr>
              <a:t>August</a:t>
            </a:r>
            <a:r>
              <a:rPr kumimoji="0" lang="en-US" sz="2400" b="1" i="0" u="none" strike="noStrike" kern="1200" cap="none" spc="0" normalizeH="0" baseline="0" noProof="0" dirty="0">
                <a:ln>
                  <a:noFill/>
                </a:ln>
                <a:solidFill>
                  <a:srgbClr val="002060"/>
                </a:solidFill>
                <a:effectLst/>
                <a:uLnTx/>
                <a:uFillTx/>
                <a:latin typeface="Arial" panose="020B0604020202020204"/>
                <a:ea typeface="+mn-ea"/>
                <a:cs typeface="+mn-cs"/>
              </a:rPr>
              <a:t> </a:t>
            </a:r>
            <a:r>
              <a:rPr lang="en-US" sz="2400" b="1" dirty="0">
                <a:solidFill>
                  <a:srgbClr val="002060"/>
                </a:solidFill>
                <a:latin typeface="Arial" panose="020B0604020202020204"/>
              </a:rPr>
              <a:t>27</a:t>
            </a:r>
            <a:r>
              <a:rPr kumimoji="0" lang="en-US" sz="2400" b="1" i="0" u="none" strike="noStrike" kern="1200" cap="none" spc="0" normalizeH="0" baseline="0" noProof="0" dirty="0">
                <a:ln>
                  <a:noFill/>
                </a:ln>
                <a:solidFill>
                  <a:srgbClr val="002060"/>
                </a:solidFill>
                <a:effectLst/>
                <a:uLnTx/>
                <a:uFillTx/>
                <a:latin typeface="Arial" panose="020B0604020202020204"/>
                <a:ea typeface="+mn-ea"/>
                <a:cs typeface="+mn-cs"/>
              </a:rPr>
              <a:t>, 2025</a:t>
            </a:r>
          </a:p>
        </p:txBody>
      </p:sp>
    </p:spTree>
    <p:extLst>
      <p:ext uri="{BB962C8B-B14F-4D97-AF65-F5344CB8AC3E}">
        <p14:creationId xmlns:p14="http://schemas.microsoft.com/office/powerpoint/2010/main" val="2885768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D8F43-C1A9-4357-8039-BD4DB3015F6A}"/>
              </a:ext>
            </a:extLst>
          </p:cNvPr>
          <p:cNvSpPr>
            <a:spLocks noGrp="1"/>
          </p:cNvSpPr>
          <p:nvPr>
            <p:ph type="title"/>
          </p:nvPr>
        </p:nvSpPr>
        <p:spPr/>
        <p:txBody>
          <a:bodyPr/>
          <a:lstStyle/>
          <a:p>
            <a:r>
              <a:rPr lang="en-US" dirty="0"/>
              <a:t>Gift Policy (</a:t>
            </a:r>
            <a:r>
              <a:rPr lang="en-US" u="sng" dirty="0">
                <a:solidFill>
                  <a:srgbClr val="FF0000"/>
                </a:solidFill>
              </a:rPr>
              <a:t>received</a:t>
            </a:r>
            <a:r>
              <a:rPr lang="en-US" dirty="0"/>
              <a:t> by JO employees) </a:t>
            </a:r>
          </a:p>
        </p:txBody>
      </p:sp>
      <p:sp>
        <p:nvSpPr>
          <p:cNvPr id="3" name="TextBox 2">
            <a:extLst>
              <a:ext uri="{FF2B5EF4-FFF2-40B4-BE49-F238E27FC236}">
                <a16:creationId xmlns:a16="http://schemas.microsoft.com/office/drawing/2014/main" id="{5918BAAA-BB87-8E41-A3C7-0BD0F1EB9D08}"/>
              </a:ext>
            </a:extLst>
          </p:cNvPr>
          <p:cNvSpPr txBox="1"/>
          <p:nvPr/>
        </p:nvSpPr>
        <p:spPr>
          <a:xfrm>
            <a:off x="532162" y="789740"/>
            <a:ext cx="11220926" cy="6555641"/>
          </a:xfrm>
          <a:prstGeom prst="rect">
            <a:avLst/>
          </a:prstGeom>
          <a:noFill/>
        </p:spPr>
        <p:txBody>
          <a:bodyPr wrap="square" rtlCol="0">
            <a:spAutoFit/>
          </a:bodyPr>
          <a:lstStyle/>
          <a:p>
            <a:pPr>
              <a:buClr>
                <a:schemeClr val="accent1"/>
              </a:buClr>
            </a:pPr>
            <a:endParaRPr lang="en-US" sz="2800" dirty="0">
              <a:solidFill>
                <a:schemeClr val="accent2"/>
              </a:solidFill>
              <a:latin typeface="Arial" panose="020B0604020202020204" pitchFamily="34" charset="0"/>
              <a:cs typeface="Arial" panose="020B0604020202020204" pitchFamily="34" charset="0"/>
            </a:endParaRPr>
          </a:p>
          <a:p>
            <a:pPr marL="295275"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Employees must follow the law when seeking or doing business with public officials.</a:t>
            </a:r>
          </a:p>
          <a:p>
            <a:pPr marL="295275"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Gift = </a:t>
            </a:r>
            <a:r>
              <a:rPr lang="en-US" sz="2800" i="1" dirty="0">
                <a:solidFill>
                  <a:schemeClr val="accent2"/>
                </a:solidFill>
                <a:latin typeface="Arial" panose="020B0604020202020204" pitchFamily="34" charset="0"/>
                <a:cs typeface="Arial" panose="020B0604020202020204" pitchFamily="34" charset="0"/>
              </a:rPr>
              <a:t>ANYTHING</a:t>
            </a:r>
            <a:r>
              <a:rPr lang="en-US" sz="2800" dirty="0">
                <a:solidFill>
                  <a:schemeClr val="accent2"/>
                </a:solidFill>
                <a:latin typeface="Arial" panose="020B0604020202020204" pitchFamily="34" charset="0"/>
                <a:cs typeface="Arial" panose="020B0604020202020204" pitchFamily="34" charset="0"/>
              </a:rPr>
              <a:t> of value that holds no expectation of receiving anything in return.</a:t>
            </a:r>
          </a:p>
          <a:p>
            <a:pPr marL="295275"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“Business Associate” = person / entity the employee interacts with on a professional basis (excludes employees and board members).</a:t>
            </a:r>
          </a:p>
          <a:p>
            <a:pPr marL="295275"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Employee may not solicit anything of value that could reasonably be expected to influence the employee in the performance of their duties. </a:t>
            </a:r>
          </a:p>
          <a:p>
            <a:pPr marL="295275" indent="-295275">
              <a:buClr>
                <a:schemeClr val="accent1"/>
              </a:buClr>
              <a:buFont typeface="Arial" panose="020B0604020202020204" pitchFamily="34" charset="0"/>
              <a:buChar char="•"/>
            </a:pPr>
            <a:endParaRPr lang="en-US" sz="2800" dirty="0">
              <a:solidFill>
                <a:schemeClr val="accent2"/>
              </a:solidFill>
              <a:latin typeface="Arial" panose="020B0604020202020204" pitchFamily="34" charset="0"/>
              <a:cs typeface="Arial" panose="020B0604020202020204" pitchFamily="34" charset="0"/>
            </a:endParaRPr>
          </a:p>
          <a:p>
            <a:pPr lvl="1">
              <a:buClr>
                <a:schemeClr val="accent1"/>
              </a:buClr>
            </a:pPr>
            <a:endParaRPr lang="en-US" sz="2800" kern="0" dirty="0">
              <a:solidFill>
                <a:schemeClr val="accent2"/>
              </a:solidFill>
              <a:latin typeface="Arial" panose="020B0604020202020204" pitchFamily="34" charset="0"/>
              <a:cs typeface="Arial" panose="020B0604020202020204" pitchFamily="34" charset="0"/>
            </a:endParaRPr>
          </a:p>
          <a:p>
            <a:pPr lvl="1">
              <a:lnSpc>
                <a:spcPct val="100000"/>
              </a:lnSpc>
            </a:pPr>
            <a:endParaRPr lang="en-US" sz="2800" kern="0" dirty="0">
              <a:solidFill>
                <a:schemeClr val="accent2"/>
              </a:solidFill>
              <a:latin typeface="Arial" panose="020B0604020202020204" pitchFamily="34" charset="0"/>
              <a:cs typeface="Arial" panose="020B0604020202020204" pitchFamily="34" charset="0"/>
            </a:endParaRPr>
          </a:p>
          <a:p>
            <a:pPr marL="752475" lvl="1" indent="-295275">
              <a:buClr>
                <a:schemeClr val="accent1"/>
              </a:buClr>
              <a:buFont typeface="Arial" panose="020B0604020202020204" pitchFamily="34" charset="0"/>
              <a:buChar char="•"/>
            </a:pPr>
            <a:endParaRPr lang="en-US" sz="2800" dirty="0">
              <a:solidFill>
                <a:schemeClr val="accent2"/>
              </a:solidFill>
              <a:latin typeface="Arial" panose="020B0604020202020204" pitchFamily="34" charset="0"/>
              <a:cs typeface="Arial" panose="020B0604020202020204" pitchFamily="34" charset="0"/>
            </a:endParaRPr>
          </a:p>
          <a:p>
            <a:pPr marL="295275" indent="-295275">
              <a:buClr>
                <a:schemeClr val="accent1"/>
              </a:buClr>
              <a:buFont typeface="Arial" panose="020B0604020202020204" pitchFamily="34" charset="0"/>
              <a:buChar char="•"/>
            </a:pPr>
            <a:endParaRPr lang="en-US" sz="2800" i="1" dirty="0">
              <a:solidFill>
                <a:schemeClr val="accent2"/>
              </a:solidFill>
            </a:endParaRPr>
          </a:p>
        </p:txBody>
      </p:sp>
      <p:sp>
        <p:nvSpPr>
          <p:cNvPr id="9" name="Slide Number Placeholder 3">
            <a:extLst>
              <a:ext uri="{FF2B5EF4-FFF2-40B4-BE49-F238E27FC236}">
                <a16:creationId xmlns:a16="http://schemas.microsoft.com/office/drawing/2014/main" id="{BF7897E0-49DA-7395-F002-084668A042A9}"/>
              </a:ext>
            </a:extLst>
          </p:cNvPr>
          <p:cNvSpPr txBox="1">
            <a:spLocks/>
          </p:cNvSpPr>
          <p:nvPr/>
        </p:nvSpPr>
        <p:spPr>
          <a:xfrm>
            <a:off x="11659838" y="6644640"/>
            <a:ext cx="532161" cy="202798"/>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9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661BA67-2496-BC42-B2D2-763B605DA9A7}" type="slidenum">
              <a:rPr lang="en-US" b="1" smtClean="0">
                <a:solidFill>
                  <a:schemeClr val="tx2"/>
                </a:solidFill>
              </a:rPr>
              <a:pPr>
                <a:defRPr/>
              </a:pPr>
              <a:t>10</a:t>
            </a:fld>
            <a:endParaRPr lang="en-US" b="1" dirty="0">
              <a:solidFill>
                <a:schemeClr val="tx2"/>
              </a:solidFill>
            </a:endParaRPr>
          </a:p>
        </p:txBody>
      </p:sp>
    </p:spTree>
    <p:extLst>
      <p:ext uri="{BB962C8B-B14F-4D97-AF65-F5344CB8AC3E}">
        <p14:creationId xmlns:p14="http://schemas.microsoft.com/office/powerpoint/2010/main" val="53697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D8F43-C1A9-4357-8039-BD4DB3015F6A}"/>
              </a:ext>
            </a:extLst>
          </p:cNvPr>
          <p:cNvSpPr>
            <a:spLocks noGrp="1"/>
          </p:cNvSpPr>
          <p:nvPr>
            <p:ph type="title"/>
          </p:nvPr>
        </p:nvSpPr>
        <p:spPr/>
        <p:txBody>
          <a:bodyPr/>
          <a:lstStyle/>
          <a:p>
            <a:r>
              <a:rPr lang="en-US" dirty="0"/>
              <a:t>Gift Policy (</a:t>
            </a:r>
            <a:r>
              <a:rPr lang="en-US" u="sng" dirty="0">
                <a:solidFill>
                  <a:srgbClr val="FF0000"/>
                </a:solidFill>
              </a:rPr>
              <a:t>received</a:t>
            </a:r>
            <a:r>
              <a:rPr lang="en-US" dirty="0"/>
              <a:t> by JO employees)  </a:t>
            </a:r>
          </a:p>
        </p:txBody>
      </p:sp>
      <p:sp>
        <p:nvSpPr>
          <p:cNvPr id="3" name="TextBox 2">
            <a:extLst>
              <a:ext uri="{FF2B5EF4-FFF2-40B4-BE49-F238E27FC236}">
                <a16:creationId xmlns:a16="http://schemas.microsoft.com/office/drawing/2014/main" id="{5918BAAA-BB87-8E41-A3C7-0BD0F1EB9D08}"/>
              </a:ext>
            </a:extLst>
          </p:cNvPr>
          <p:cNvSpPr txBox="1"/>
          <p:nvPr/>
        </p:nvSpPr>
        <p:spPr>
          <a:xfrm>
            <a:off x="532162" y="732452"/>
            <a:ext cx="11220926" cy="7417415"/>
          </a:xfrm>
          <a:prstGeom prst="rect">
            <a:avLst/>
          </a:prstGeom>
          <a:noFill/>
        </p:spPr>
        <p:txBody>
          <a:bodyPr wrap="square" rtlCol="0">
            <a:spAutoFit/>
          </a:bodyPr>
          <a:lstStyle/>
          <a:p>
            <a:pPr>
              <a:buClr>
                <a:schemeClr val="accent1"/>
              </a:buClr>
            </a:pPr>
            <a:endParaRPr lang="en-US" sz="2800" dirty="0">
              <a:solidFill>
                <a:schemeClr val="accent2"/>
              </a:solidFill>
              <a:latin typeface="Arial" panose="020B0604020202020204" pitchFamily="34" charset="0"/>
              <a:cs typeface="Arial" panose="020B0604020202020204" pitchFamily="34" charset="0"/>
            </a:endParaRPr>
          </a:p>
          <a:p>
            <a:pPr marL="295275"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Consider the following when offered a gift</a:t>
            </a:r>
            <a:r>
              <a:rPr lang="en-US" sz="2800" i="1" dirty="0">
                <a:solidFill>
                  <a:schemeClr val="accent2"/>
                </a:solidFill>
                <a:latin typeface="Arial" panose="020B0604020202020204" pitchFamily="34" charset="0"/>
                <a:cs typeface="Arial" panose="020B0604020202020204" pitchFamily="34" charset="0"/>
              </a:rPr>
              <a:t>:</a:t>
            </a:r>
          </a:p>
          <a:p>
            <a:pPr marL="752475" lvl="1"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Was it given without an express or implied obligation?		</a:t>
            </a:r>
          </a:p>
          <a:p>
            <a:pPr marL="752475" lvl="1"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Does it violate law?</a:t>
            </a:r>
          </a:p>
          <a:p>
            <a:pPr marL="752475" lvl="1"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Does it place you in a compromising position?</a:t>
            </a:r>
            <a:endParaRPr lang="en-US" sz="2800" i="1" dirty="0">
              <a:solidFill>
                <a:schemeClr val="accent2"/>
              </a:solidFill>
              <a:latin typeface="Arial" panose="020B0604020202020204" pitchFamily="34" charset="0"/>
              <a:cs typeface="Arial" panose="020B0604020202020204" pitchFamily="34" charset="0"/>
            </a:endParaRPr>
          </a:p>
          <a:p>
            <a:pPr marL="752475" lvl="1"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Would an ordinarily prudent person in a similar position under similar circumstances believe it creates the impression of favoritism?</a:t>
            </a:r>
            <a:endParaRPr lang="en-US" sz="2800" i="1" dirty="0">
              <a:solidFill>
                <a:schemeClr val="accent2"/>
              </a:solidFill>
              <a:latin typeface="Arial" panose="020B0604020202020204" pitchFamily="34" charset="0"/>
              <a:cs typeface="Arial" panose="020B0604020202020204" pitchFamily="34" charset="0"/>
            </a:endParaRPr>
          </a:p>
          <a:p>
            <a:pPr marL="295275" indent="-295275">
              <a:buClr>
                <a:schemeClr val="accent1"/>
              </a:buClr>
              <a:buFont typeface="Arial" panose="020B0604020202020204" pitchFamily="34" charset="0"/>
              <a:buChar char="•"/>
            </a:pPr>
            <a:r>
              <a:rPr lang="en-US" sz="2800" b="1" dirty="0">
                <a:solidFill>
                  <a:schemeClr val="accent2"/>
                </a:solidFill>
                <a:latin typeface="Arial" panose="020B0604020202020204" pitchFamily="34" charset="0"/>
                <a:cs typeface="Arial" panose="020B0604020202020204" pitchFamily="34" charset="0"/>
              </a:rPr>
              <a:t>No cash ever</a:t>
            </a:r>
            <a:r>
              <a:rPr lang="en-US" sz="2800" dirty="0">
                <a:solidFill>
                  <a:schemeClr val="accent2"/>
                </a:solidFill>
                <a:latin typeface="Arial" panose="020B0604020202020204" pitchFamily="34" charset="0"/>
                <a:cs typeface="Arial" panose="020B0604020202020204" pitchFamily="34" charset="0"/>
              </a:rPr>
              <a:t>! No gift cards over $35.</a:t>
            </a:r>
          </a:p>
          <a:p>
            <a:pPr marL="295275"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Circumventing the gift policy may result in disciplinary action</a:t>
            </a:r>
          </a:p>
          <a:p>
            <a:pPr marL="295275"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“Paying” less than FMV is an improper gift. </a:t>
            </a:r>
          </a:p>
          <a:p>
            <a:pPr marL="295275"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Understand the cumulative cost of a gift.</a:t>
            </a:r>
          </a:p>
          <a:p>
            <a:pPr marL="295275" indent="-295275">
              <a:buClr>
                <a:schemeClr val="accent1"/>
              </a:buClr>
              <a:buFont typeface="Arial" panose="020B0604020202020204" pitchFamily="34" charset="0"/>
              <a:buChar char="•"/>
            </a:pPr>
            <a:endParaRPr lang="en-US" sz="2800" dirty="0">
              <a:solidFill>
                <a:schemeClr val="accent2"/>
              </a:solidFill>
              <a:latin typeface="Arial" panose="020B0604020202020204" pitchFamily="34" charset="0"/>
              <a:cs typeface="Arial" panose="020B0604020202020204" pitchFamily="34" charset="0"/>
            </a:endParaRPr>
          </a:p>
          <a:p>
            <a:pPr lvl="1">
              <a:buClr>
                <a:schemeClr val="accent1"/>
              </a:buClr>
            </a:pPr>
            <a:endParaRPr lang="en-US" sz="2800" kern="0" dirty="0">
              <a:solidFill>
                <a:schemeClr val="accent2"/>
              </a:solidFill>
              <a:latin typeface="Arial" panose="020B0604020202020204" pitchFamily="34" charset="0"/>
              <a:cs typeface="Arial" panose="020B0604020202020204" pitchFamily="34" charset="0"/>
            </a:endParaRPr>
          </a:p>
          <a:p>
            <a:pPr lvl="1">
              <a:lnSpc>
                <a:spcPct val="100000"/>
              </a:lnSpc>
            </a:pPr>
            <a:endParaRPr lang="en-US" sz="2800" kern="0" dirty="0">
              <a:solidFill>
                <a:schemeClr val="accent2"/>
              </a:solidFill>
              <a:latin typeface="Arial" panose="020B0604020202020204" pitchFamily="34" charset="0"/>
              <a:cs typeface="Arial" panose="020B0604020202020204" pitchFamily="34" charset="0"/>
            </a:endParaRPr>
          </a:p>
          <a:p>
            <a:pPr marL="752475" lvl="1" indent="-295275">
              <a:buClr>
                <a:schemeClr val="accent1"/>
              </a:buClr>
              <a:buFont typeface="Arial" panose="020B0604020202020204" pitchFamily="34" charset="0"/>
              <a:buChar char="•"/>
            </a:pPr>
            <a:endParaRPr lang="en-US" sz="2800" dirty="0">
              <a:solidFill>
                <a:schemeClr val="accent2"/>
              </a:solidFill>
              <a:latin typeface="Arial" panose="020B0604020202020204" pitchFamily="34" charset="0"/>
              <a:cs typeface="Arial" panose="020B0604020202020204" pitchFamily="34" charset="0"/>
            </a:endParaRPr>
          </a:p>
          <a:p>
            <a:pPr marL="295275" indent="-295275">
              <a:buClr>
                <a:schemeClr val="accent1"/>
              </a:buClr>
              <a:buFont typeface="Arial" panose="020B0604020202020204" pitchFamily="34" charset="0"/>
              <a:buChar char="•"/>
            </a:pPr>
            <a:endParaRPr lang="en-US" sz="2800" i="1" dirty="0">
              <a:solidFill>
                <a:schemeClr val="accent2"/>
              </a:solidFill>
            </a:endParaRPr>
          </a:p>
        </p:txBody>
      </p:sp>
      <p:sp>
        <p:nvSpPr>
          <p:cNvPr id="9" name="Slide Number Placeholder 3">
            <a:extLst>
              <a:ext uri="{FF2B5EF4-FFF2-40B4-BE49-F238E27FC236}">
                <a16:creationId xmlns:a16="http://schemas.microsoft.com/office/drawing/2014/main" id="{BF7897E0-49DA-7395-F002-084668A042A9}"/>
              </a:ext>
            </a:extLst>
          </p:cNvPr>
          <p:cNvSpPr txBox="1">
            <a:spLocks/>
          </p:cNvSpPr>
          <p:nvPr/>
        </p:nvSpPr>
        <p:spPr>
          <a:xfrm>
            <a:off x="11659838" y="6644640"/>
            <a:ext cx="532161" cy="202798"/>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9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661BA67-2496-BC42-B2D2-763B605DA9A7}" type="slidenum">
              <a:rPr lang="en-US" b="1" smtClean="0">
                <a:solidFill>
                  <a:schemeClr val="tx2"/>
                </a:solidFill>
              </a:rPr>
              <a:pPr>
                <a:defRPr/>
              </a:pPr>
              <a:t>11</a:t>
            </a:fld>
            <a:endParaRPr lang="en-US" b="1" dirty="0">
              <a:solidFill>
                <a:schemeClr val="tx2"/>
              </a:solidFill>
            </a:endParaRPr>
          </a:p>
        </p:txBody>
      </p:sp>
    </p:spTree>
    <p:extLst>
      <p:ext uri="{BB962C8B-B14F-4D97-AF65-F5344CB8AC3E}">
        <p14:creationId xmlns:p14="http://schemas.microsoft.com/office/powerpoint/2010/main" val="480019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D8F43-C1A9-4357-8039-BD4DB3015F6A}"/>
              </a:ext>
            </a:extLst>
          </p:cNvPr>
          <p:cNvSpPr>
            <a:spLocks noGrp="1"/>
          </p:cNvSpPr>
          <p:nvPr>
            <p:ph type="title"/>
          </p:nvPr>
        </p:nvSpPr>
        <p:spPr/>
        <p:txBody>
          <a:bodyPr/>
          <a:lstStyle/>
          <a:p>
            <a:r>
              <a:rPr lang="en-US" dirty="0"/>
              <a:t>Corporate Giving Policy (</a:t>
            </a:r>
            <a:r>
              <a:rPr lang="en-US" u="sng" dirty="0">
                <a:solidFill>
                  <a:srgbClr val="FF0000"/>
                </a:solidFill>
              </a:rPr>
              <a:t>given</a:t>
            </a:r>
            <a:r>
              <a:rPr lang="en-US" dirty="0"/>
              <a:t> by JO employees) </a:t>
            </a:r>
          </a:p>
        </p:txBody>
      </p:sp>
      <p:sp>
        <p:nvSpPr>
          <p:cNvPr id="3" name="TextBox 2">
            <a:extLst>
              <a:ext uri="{FF2B5EF4-FFF2-40B4-BE49-F238E27FC236}">
                <a16:creationId xmlns:a16="http://schemas.microsoft.com/office/drawing/2014/main" id="{5918BAAA-BB87-8E41-A3C7-0BD0F1EB9D08}"/>
              </a:ext>
            </a:extLst>
          </p:cNvPr>
          <p:cNvSpPr txBox="1"/>
          <p:nvPr/>
        </p:nvSpPr>
        <p:spPr>
          <a:xfrm>
            <a:off x="485537" y="930970"/>
            <a:ext cx="11220926" cy="4401205"/>
          </a:xfrm>
          <a:prstGeom prst="rect">
            <a:avLst/>
          </a:prstGeom>
          <a:noFill/>
        </p:spPr>
        <p:txBody>
          <a:bodyPr wrap="square" lIns="91440" tIns="45720" rIns="91440" bIns="45720" rtlCol="0" anchor="t">
            <a:spAutoFit/>
          </a:bodyPr>
          <a:lstStyle/>
          <a:p>
            <a:pPr>
              <a:buClr>
                <a:schemeClr val="accent1"/>
              </a:buClr>
            </a:pPr>
            <a:endParaRPr lang="en-US" sz="2800" dirty="0">
              <a:solidFill>
                <a:schemeClr val="bg2"/>
              </a:solidFill>
              <a:latin typeface="Arial" panose="020B0604020202020204" pitchFamily="34" charset="0"/>
              <a:cs typeface="Arial" panose="020B0604020202020204" pitchFamily="34" charset="0"/>
            </a:endParaRPr>
          </a:p>
          <a:p>
            <a:pPr marL="295275"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Gift” and “Business Associate” definitions = </a:t>
            </a:r>
            <a:r>
              <a:rPr lang="en-US" sz="2800" dirty="0">
                <a:solidFill>
                  <a:srgbClr val="FF0000"/>
                </a:solidFill>
                <a:latin typeface="Arial" panose="020B0604020202020204" pitchFamily="34" charset="0"/>
                <a:cs typeface="Arial" panose="020B0604020202020204" pitchFamily="34" charset="0"/>
              </a:rPr>
              <a:t>Same as in Gift Policy</a:t>
            </a:r>
          </a:p>
          <a:p>
            <a:pPr marL="752475" lvl="1"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Permissible Gifts:</a:t>
            </a:r>
          </a:p>
          <a:p>
            <a:pPr marL="1209675" lvl="2" indent="-295275">
              <a:buClr>
                <a:schemeClr val="accent1"/>
              </a:buClr>
              <a:buFont typeface="Wingdings"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Small gift or token of esteem or gratitude	</a:t>
            </a:r>
          </a:p>
          <a:p>
            <a:pPr marL="1209675" lvl="2" indent="-295275">
              <a:buClr>
                <a:schemeClr val="accent1"/>
              </a:buClr>
              <a:buFont typeface="Wingdings"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Relevant connection to or made in Ohio	</a:t>
            </a:r>
          </a:p>
          <a:p>
            <a:pPr marL="1209675" lvl="2" indent="-295275">
              <a:buClr>
                <a:schemeClr val="accent1"/>
              </a:buClr>
              <a:buFont typeface="Wingdings"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Give openly and transparently</a:t>
            </a:r>
          </a:p>
          <a:p>
            <a:pPr marL="1209675" lvl="2" indent="-295275">
              <a:buClr>
                <a:schemeClr val="accent1"/>
              </a:buClr>
              <a:buFont typeface="Wingdings"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Properly recorded in giver’s books</a:t>
            </a:r>
          </a:p>
          <a:p>
            <a:pPr marL="1209675" lvl="2" indent="-295275">
              <a:buClr>
                <a:schemeClr val="accent1"/>
              </a:buClr>
              <a:buFont typeface="Wingdings"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Provide only to reflect esteem or gratitude</a:t>
            </a:r>
          </a:p>
          <a:p>
            <a:pPr marL="1209675" lvl="2"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Permitted under local law</a:t>
            </a:r>
          </a:p>
          <a:p>
            <a:pPr marL="295275" indent="-295275">
              <a:buClr>
                <a:schemeClr val="accent1"/>
              </a:buClr>
              <a:buFont typeface="Arial" panose="020B0604020202020204" pitchFamily="34" charset="0"/>
              <a:buChar char="•"/>
            </a:pPr>
            <a:endParaRPr lang="en-US" sz="2800" i="1" dirty="0">
              <a:solidFill>
                <a:srgbClr val="FFFFFF"/>
              </a:solidFill>
            </a:endParaRPr>
          </a:p>
        </p:txBody>
      </p:sp>
      <p:sp>
        <p:nvSpPr>
          <p:cNvPr id="9" name="Slide Number Placeholder 3">
            <a:extLst>
              <a:ext uri="{FF2B5EF4-FFF2-40B4-BE49-F238E27FC236}">
                <a16:creationId xmlns:a16="http://schemas.microsoft.com/office/drawing/2014/main" id="{BF7897E0-49DA-7395-F002-084668A042A9}"/>
              </a:ext>
            </a:extLst>
          </p:cNvPr>
          <p:cNvSpPr txBox="1">
            <a:spLocks/>
          </p:cNvSpPr>
          <p:nvPr/>
        </p:nvSpPr>
        <p:spPr>
          <a:xfrm>
            <a:off x="11659838" y="6644640"/>
            <a:ext cx="532161" cy="202798"/>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9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661BA67-2496-BC42-B2D2-763B605DA9A7}" type="slidenum">
              <a:rPr lang="en-US" b="1" smtClean="0">
                <a:solidFill>
                  <a:schemeClr val="tx2"/>
                </a:solidFill>
              </a:rPr>
              <a:pPr>
                <a:defRPr/>
              </a:pPr>
              <a:t>12</a:t>
            </a:fld>
            <a:endParaRPr lang="en-US" b="1" dirty="0">
              <a:solidFill>
                <a:schemeClr val="tx2"/>
              </a:solidFill>
            </a:endParaRPr>
          </a:p>
        </p:txBody>
      </p:sp>
    </p:spTree>
    <p:extLst>
      <p:ext uri="{BB962C8B-B14F-4D97-AF65-F5344CB8AC3E}">
        <p14:creationId xmlns:p14="http://schemas.microsoft.com/office/powerpoint/2010/main" val="2368830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D8F43-C1A9-4357-8039-BD4DB3015F6A}"/>
              </a:ext>
            </a:extLst>
          </p:cNvPr>
          <p:cNvSpPr>
            <a:spLocks noGrp="1"/>
          </p:cNvSpPr>
          <p:nvPr>
            <p:ph type="title"/>
          </p:nvPr>
        </p:nvSpPr>
        <p:spPr/>
        <p:txBody>
          <a:bodyPr/>
          <a:lstStyle/>
          <a:p>
            <a:r>
              <a:rPr lang="en-US" dirty="0"/>
              <a:t>Corporate Giving Policy (</a:t>
            </a:r>
            <a:r>
              <a:rPr lang="en-US" u="sng" dirty="0">
                <a:solidFill>
                  <a:srgbClr val="FF0000"/>
                </a:solidFill>
              </a:rPr>
              <a:t>given</a:t>
            </a:r>
            <a:r>
              <a:rPr lang="en-US" dirty="0"/>
              <a:t> by JO employees) </a:t>
            </a:r>
          </a:p>
        </p:txBody>
      </p:sp>
      <p:sp>
        <p:nvSpPr>
          <p:cNvPr id="3" name="TextBox 2">
            <a:extLst>
              <a:ext uri="{FF2B5EF4-FFF2-40B4-BE49-F238E27FC236}">
                <a16:creationId xmlns:a16="http://schemas.microsoft.com/office/drawing/2014/main" id="{5918BAAA-BB87-8E41-A3C7-0BD0F1EB9D08}"/>
              </a:ext>
            </a:extLst>
          </p:cNvPr>
          <p:cNvSpPr txBox="1"/>
          <p:nvPr/>
        </p:nvSpPr>
        <p:spPr>
          <a:xfrm>
            <a:off x="504914" y="789740"/>
            <a:ext cx="11421004" cy="6124754"/>
          </a:xfrm>
          <a:prstGeom prst="rect">
            <a:avLst/>
          </a:prstGeom>
          <a:noFill/>
        </p:spPr>
        <p:txBody>
          <a:bodyPr wrap="square" rtlCol="0">
            <a:spAutoFit/>
          </a:bodyPr>
          <a:lstStyle/>
          <a:p>
            <a:pPr>
              <a:buClr>
                <a:schemeClr val="accent1"/>
              </a:buClr>
            </a:pPr>
            <a:endParaRPr lang="en-US" sz="2800" dirty="0">
              <a:solidFill>
                <a:schemeClr val="accent2"/>
              </a:solidFill>
              <a:latin typeface="Arial" panose="020B0604020202020204" pitchFamily="34" charset="0"/>
              <a:cs typeface="Arial" panose="020B0604020202020204" pitchFamily="34" charset="0"/>
            </a:endParaRPr>
          </a:p>
          <a:p>
            <a:pPr marL="295275"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Permissible Amounts:</a:t>
            </a:r>
          </a:p>
          <a:p>
            <a:pPr marL="752475" lvl="1"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&lt;$75 			No prior approval / corporate gift giving form	</a:t>
            </a:r>
          </a:p>
          <a:p>
            <a:pPr marL="752475" lvl="1"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$75 - $125 		Supervisor approval &amp; gift giving form</a:t>
            </a:r>
          </a:p>
          <a:p>
            <a:pPr marL="752475" lvl="1"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$125 - $225 	Leadership Team approval &amp; gift giving form</a:t>
            </a:r>
          </a:p>
          <a:p>
            <a:pPr marL="752475" lvl="1"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&gt;$225 		CEO approval &amp; corporate gift giving form</a:t>
            </a:r>
          </a:p>
          <a:p>
            <a:pPr lvl="1">
              <a:buClr>
                <a:schemeClr val="accent1"/>
              </a:buClr>
            </a:pPr>
            <a:endParaRPr lang="en-US" sz="2800" dirty="0">
              <a:solidFill>
                <a:schemeClr val="accent2"/>
              </a:solidFill>
              <a:latin typeface="Arial" panose="020B0604020202020204" pitchFamily="34" charset="0"/>
              <a:cs typeface="Arial" panose="020B0604020202020204" pitchFamily="34" charset="0"/>
            </a:endParaRPr>
          </a:p>
          <a:p>
            <a:pPr marL="295275"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Claudia gift approval for Foreign Nationals</a:t>
            </a:r>
          </a:p>
          <a:p>
            <a:pPr marL="295275"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If Business Associate cannot accept a gift, </a:t>
            </a:r>
            <a:r>
              <a:rPr lang="en-US" sz="2800" i="1" dirty="0">
                <a:solidFill>
                  <a:schemeClr val="accent2"/>
                </a:solidFill>
                <a:latin typeface="Arial" panose="020B0604020202020204" pitchFamily="34" charset="0"/>
                <a:cs typeface="Arial" panose="020B0604020202020204" pitchFamily="34" charset="0"/>
              </a:rPr>
              <a:t>do not </a:t>
            </a:r>
            <a:r>
              <a:rPr lang="en-US" sz="2800" dirty="0">
                <a:solidFill>
                  <a:schemeClr val="accent2"/>
                </a:solidFill>
                <a:latin typeface="Arial" panose="020B0604020202020204" pitchFamily="34" charset="0"/>
                <a:cs typeface="Arial" panose="020B0604020202020204" pitchFamily="34" charset="0"/>
              </a:rPr>
              <a:t>offer to staff  / family</a:t>
            </a:r>
          </a:p>
          <a:p>
            <a:pPr marL="295275"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Cannot pay for gift personally</a:t>
            </a:r>
            <a:endParaRPr lang="en-US" sz="2800" kern="0" dirty="0">
              <a:solidFill>
                <a:schemeClr val="accent2"/>
              </a:solidFill>
              <a:latin typeface="Arial" panose="020B0604020202020204" pitchFamily="34" charset="0"/>
              <a:cs typeface="Arial" panose="020B0604020202020204" pitchFamily="34" charset="0"/>
            </a:endParaRPr>
          </a:p>
          <a:p>
            <a:pPr lvl="1">
              <a:lnSpc>
                <a:spcPct val="100000"/>
              </a:lnSpc>
            </a:pPr>
            <a:endParaRPr lang="en-US" sz="2800" kern="0" dirty="0">
              <a:solidFill>
                <a:schemeClr val="accent2"/>
              </a:solidFill>
              <a:latin typeface="Arial" panose="020B0604020202020204" pitchFamily="34" charset="0"/>
              <a:cs typeface="Arial" panose="020B0604020202020204" pitchFamily="34" charset="0"/>
            </a:endParaRPr>
          </a:p>
          <a:p>
            <a:pPr marL="752475" lvl="1" indent="-295275">
              <a:buClr>
                <a:schemeClr val="accent1"/>
              </a:buClr>
              <a:buFont typeface="Arial" panose="020B0604020202020204" pitchFamily="34" charset="0"/>
              <a:buChar char="•"/>
            </a:pPr>
            <a:endParaRPr lang="en-US" sz="2800" dirty="0">
              <a:solidFill>
                <a:schemeClr val="accent2"/>
              </a:solidFill>
              <a:latin typeface="Arial" panose="020B0604020202020204" pitchFamily="34" charset="0"/>
              <a:cs typeface="Arial" panose="020B0604020202020204" pitchFamily="34" charset="0"/>
            </a:endParaRPr>
          </a:p>
          <a:p>
            <a:pPr marL="295275" indent="-295275">
              <a:buClr>
                <a:schemeClr val="accent1"/>
              </a:buClr>
              <a:buFont typeface="Arial" panose="020B0604020202020204" pitchFamily="34" charset="0"/>
              <a:buChar char="•"/>
            </a:pPr>
            <a:endParaRPr lang="en-US" sz="2800" i="1" dirty="0">
              <a:solidFill>
                <a:schemeClr val="accent2"/>
              </a:solidFill>
            </a:endParaRPr>
          </a:p>
        </p:txBody>
      </p:sp>
      <p:sp>
        <p:nvSpPr>
          <p:cNvPr id="9" name="Slide Number Placeholder 3">
            <a:extLst>
              <a:ext uri="{FF2B5EF4-FFF2-40B4-BE49-F238E27FC236}">
                <a16:creationId xmlns:a16="http://schemas.microsoft.com/office/drawing/2014/main" id="{BF7897E0-49DA-7395-F002-084668A042A9}"/>
              </a:ext>
            </a:extLst>
          </p:cNvPr>
          <p:cNvSpPr txBox="1">
            <a:spLocks/>
          </p:cNvSpPr>
          <p:nvPr/>
        </p:nvSpPr>
        <p:spPr>
          <a:xfrm>
            <a:off x="11659838" y="6644640"/>
            <a:ext cx="532161" cy="202798"/>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9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661BA67-2496-BC42-B2D2-763B605DA9A7}" type="slidenum">
              <a:rPr lang="en-US" b="1" smtClean="0">
                <a:solidFill>
                  <a:schemeClr val="tx2"/>
                </a:solidFill>
              </a:rPr>
              <a:pPr>
                <a:defRPr/>
              </a:pPr>
              <a:t>13</a:t>
            </a:fld>
            <a:endParaRPr lang="en-US" b="1" dirty="0">
              <a:solidFill>
                <a:schemeClr val="tx2"/>
              </a:solidFill>
            </a:endParaRPr>
          </a:p>
        </p:txBody>
      </p:sp>
    </p:spTree>
    <p:extLst>
      <p:ext uri="{BB962C8B-B14F-4D97-AF65-F5344CB8AC3E}">
        <p14:creationId xmlns:p14="http://schemas.microsoft.com/office/powerpoint/2010/main" val="3826643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67E24A67-C0C2-653F-6068-8641B17B153C}"/>
              </a:ext>
            </a:extLst>
          </p:cNvPr>
          <p:cNvSpPr txBox="1">
            <a:spLocks noGrp="1"/>
          </p:cNvSpPr>
          <p:nvPr>
            <p:ph type="title"/>
          </p:nvPr>
        </p:nvSpPr>
        <p:spPr>
          <a:xfrm>
            <a:off x="813019" y="2051983"/>
            <a:ext cx="10565961" cy="1368028"/>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pPr>
            <a:r>
              <a:rPr lang="en-US" sz="5600" dirty="0">
                <a:solidFill>
                  <a:schemeClr val="accent2"/>
                </a:solidFill>
                <a:latin typeface="Arial" panose="020B0604020202020204" pitchFamily="34" charset="0"/>
                <a:ea typeface="Euclid Circular A" panose="020B0504000000000000" pitchFamily="34" charset="77"/>
                <a:cs typeface="Arial" panose="020B0604020202020204" pitchFamily="34" charset="0"/>
              </a:rPr>
              <a:t>Governance</a:t>
            </a:r>
            <a:endParaRPr lang="en-US" sz="4400" b="1" i="1" dirty="0">
              <a:solidFill>
                <a:schemeClr val="accent2"/>
              </a:solidFill>
              <a:latin typeface="Arial" panose="020B0604020202020204" pitchFamily="34" charset="0"/>
              <a:ea typeface="Euclid Circular A" panose="020B0504000000000000" pitchFamily="34" charset="77"/>
              <a:cs typeface="Arial" panose="020B0604020202020204" pitchFamily="34" charset="0"/>
            </a:endParaRPr>
          </a:p>
        </p:txBody>
      </p:sp>
      <p:sp>
        <p:nvSpPr>
          <p:cNvPr id="7" name="Oval 6">
            <a:extLst>
              <a:ext uri="{FF2B5EF4-FFF2-40B4-BE49-F238E27FC236}">
                <a16:creationId xmlns:a16="http://schemas.microsoft.com/office/drawing/2014/main" id="{AD469706-73A1-A599-3C46-9022EBEF119F}"/>
              </a:ext>
            </a:extLst>
          </p:cNvPr>
          <p:cNvSpPr/>
          <p:nvPr/>
        </p:nvSpPr>
        <p:spPr>
          <a:xfrm>
            <a:off x="9538469" y="2930165"/>
            <a:ext cx="2628501" cy="2628501"/>
          </a:xfrm>
          <a:prstGeom prst="ellipse">
            <a:avLst/>
          </a:prstGeom>
          <a:noFill/>
          <a:ln w="5080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0" name="Freeform 9">
            <a:extLst>
              <a:ext uri="{FF2B5EF4-FFF2-40B4-BE49-F238E27FC236}">
                <a16:creationId xmlns:a16="http://schemas.microsoft.com/office/drawing/2014/main" id="{B2FE0472-FD64-F525-B3C5-7230DDA67622}"/>
              </a:ext>
            </a:extLst>
          </p:cNvPr>
          <p:cNvSpPr/>
          <p:nvPr/>
        </p:nvSpPr>
        <p:spPr>
          <a:xfrm>
            <a:off x="8283251" y="-21914"/>
            <a:ext cx="3920323" cy="3964114"/>
          </a:xfrm>
          <a:custGeom>
            <a:avLst/>
            <a:gdLst>
              <a:gd name="connsiteX0" fmla="*/ 0 w 1715784"/>
              <a:gd name="connsiteY0" fmla="*/ 0 h 1684961"/>
              <a:gd name="connsiteX1" fmla="*/ 1715784 w 1715784"/>
              <a:gd name="connsiteY1" fmla="*/ 1684961 h 1684961"/>
              <a:gd name="connsiteX2" fmla="*/ 1715784 w 1715784"/>
              <a:gd name="connsiteY2" fmla="*/ 20548 h 1684961"/>
              <a:gd name="connsiteX3" fmla="*/ 0 w 1715784"/>
              <a:gd name="connsiteY3" fmla="*/ 0 h 1684961"/>
              <a:gd name="connsiteX0" fmla="*/ 0 w 1746781"/>
              <a:gd name="connsiteY0" fmla="*/ 0 h 1692710"/>
              <a:gd name="connsiteX1" fmla="*/ 1746781 w 1746781"/>
              <a:gd name="connsiteY1" fmla="*/ 1692710 h 1692710"/>
              <a:gd name="connsiteX2" fmla="*/ 1746781 w 1746781"/>
              <a:gd name="connsiteY2" fmla="*/ 28297 h 1692710"/>
              <a:gd name="connsiteX3" fmla="*/ 0 w 1746781"/>
              <a:gd name="connsiteY3" fmla="*/ 0 h 1692710"/>
              <a:gd name="connsiteX0" fmla="*/ 0 w 1746781"/>
              <a:gd name="connsiteY0" fmla="*/ 0 h 1692710"/>
              <a:gd name="connsiteX1" fmla="*/ 1746781 w 1746781"/>
              <a:gd name="connsiteY1" fmla="*/ 1692710 h 1692710"/>
              <a:gd name="connsiteX2" fmla="*/ 1529805 w 1746781"/>
              <a:gd name="connsiteY2" fmla="*/ 377009 h 1692710"/>
              <a:gd name="connsiteX3" fmla="*/ 0 w 1746781"/>
              <a:gd name="connsiteY3" fmla="*/ 0 h 1692710"/>
              <a:gd name="connsiteX0" fmla="*/ 0 w 1746781"/>
              <a:gd name="connsiteY0" fmla="*/ 0 h 1692710"/>
              <a:gd name="connsiteX1" fmla="*/ 1746781 w 1746781"/>
              <a:gd name="connsiteY1" fmla="*/ 1692710 h 1692710"/>
              <a:gd name="connsiteX2" fmla="*/ 1746781 w 1746781"/>
              <a:gd name="connsiteY2" fmla="*/ 12799 h 1692710"/>
              <a:gd name="connsiteX3" fmla="*/ 0 w 1746781"/>
              <a:gd name="connsiteY3" fmla="*/ 0 h 1692710"/>
              <a:gd name="connsiteX0" fmla="*/ 0 w 1754530"/>
              <a:gd name="connsiteY0" fmla="*/ 0 h 1692710"/>
              <a:gd name="connsiteX1" fmla="*/ 1754530 w 1754530"/>
              <a:gd name="connsiteY1" fmla="*/ 1692710 h 1692710"/>
              <a:gd name="connsiteX2" fmla="*/ 1754530 w 1754530"/>
              <a:gd name="connsiteY2" fmla="*/ 12799 h 1692710"/>
              <a:gd name="connsiteX3" fmla="*/ 0 w 1754530"/>
              <a:gd name="connsiteY3" fmla="*/ 0 h 1692710"/>
              <a:gd name="connsiteX0" fmla="*/ 0 w 1754530"/>
              <a:gd name="connsiteY0" fmla="*/ 0 h 1692710"/>
              <a:gd name="connsiteX1" fmla="*/ 1746781 w 1754530"/>
              <a:gd name="connsiteY1" fmla="*/ 1692710 h 1692710"/>
              <a:gd name="connsiteX2" fmla="*/ 1754530 w 1754530"/>
              <a:gd name="connsiteY2" fmla="*/ 12799 h 1692710"/>
              <a:gd name="connsiteX3" fmla="*/ 0 w 1754530"/>
              <a:gd name="connsiteY3" fmla="*/ 0 h 1692710"/>
            </a:gdLst>
            <a:ahLst/>
            <a:cxnLst>
              <a:cxn ang="0">
                <a:pos x="connsiteX0" y="connsiteY0"/>
              </a:cxn>
              <a:cxn ang="0">
                <a:pos x="connsiteX1" y="connsiteY1"/>
              </a:cxn>
              <a:cxn ang="0">
                <a:pos x="connsiteX2" y="connsiteY2"/>
              </a:cxn>
              <a:cxn ang="0">
                <a:pos x="connsiteX3" y="connsiteY3"/>
              </a:cxn>
            </a:cxnLst>
            <a:rect l="l" t="t" r="r" b="b"/>
            <a:pathLst>
              <a:path w="1754530" h="1692710">
                <a:moveTo>
                  <a:pt x="0" y="0"/>
                </a:moveTo>
                <a:lnTo>
                  <a:pt x="1746781" y="1692710"/>
                </a:lnTo>
                <a:lnTo>
                  <a:pt x="1754530" y="12799"/>
                </a:lnTo>
                <a:lnTo>
                  <a:pt x="0" y="0"/>
                </a:lnTo>
                <a:close/>
              </a:path>
            </a:pathLst>
          </a:custGeom>
          <a:solidFill>
            <a:schemeClr val="accent1">
              <a:alpha val="4010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1" name="Freeform 10">
            <a:extLst>
              <a:ext uri="{FF2B5EF4-FFF2-40B4-BE49-F238E27FC236}">
                <a16:creationId xmlns:a16="http://schemas.microsoft.com/office/drawing/2014/main" id="{E204380B-3613-F2AB-1464-CC021146CD97}"/>
              </a:ext>
            </a:extLst>
          </p:cNvPr>
          <p:cNvSpPr/>
          <p:nvPr/>
        </p:nvSpPr>
        <p:spPr>
          <a:xfrm>
            <a:off x="10328292" y="-17791"/>
            <a:ext cx="1875283" cy="1809208"/>
          </a:xfrm>
          <a:custGeom>
            <a:avLst/>
            <a:gdLst>
              <a:gd name="connsiteX0" fmla="*/ 0 w 1715784"/>
              <a:gd name="connsiteY0" fmla="*/ 0 h 1684961"/>
              <a:gd name="connsiteX1" fmla="*/ 1715784 w 1715784"/>
              <a:gd name="connsiteY1" fmla="*/ 1684961 h 1684961"/>
              <a:gd name="connsiteX2" fmla="*/ 1715784 w 1715784"/>
              <a:gd name="connsiteY2" fmla="*/ 20548 h 1684961"/>
              <a:gd name="connsiteX3" fmla="*/ 0 w 1715784"/>
              <a:gd name="connsiteY3" fmla="*/ 0 h 1684961"/>
              <a:gd name="connsiteX0" fmla="*/ 0 w 1746781"/>
              <a:gd name="connsiteY0" fmla="*/ 0 h 1692710"/>
              <a:gd name="connsiteX1" fmla="*/ 1746781 w 1746781"/>
              <a:gd name="connsiteY1" fmla="*/ 1692710 h 1692710"/>
              <a:gd name="connsiteX2" fmla="*/ 1746781 w 1746781"/>
              <a:gd name="connsiteY2" fmla="*/ 28297 h 1692710"/>
              <a:gd name="connsiteX3" fmla="*/ 0 w 1746781"/>
              <a:gd name="connsiteY3" fmla="*/ 0 h 1692710"/>
              <a:gd name="connsiteX0" fmla="*/ 0 w 1746781"/>
              <a:gd name="connsiteY0" fmla="*/ 0 h 1692710"/>
              <a:gd name="connsiteX1" fmla="*/ 1746781 w 1746781"/>
              <a:gd name="connsiteY1" fmla="*/ 1692710 h 1692710"/>
              <a:gd name="connsiteX2" fmla="*/ 1529805 w 1746781"/>
              <a:gd name="connsiteY2" fmla="*/ 377009 h 1692710"/>
              <a:gd name="connsiteX3" fmla="*/ 0 w 1746781"/>
              <a:gd name="connsiteY3" fmla="*/ 0 h 1692710"/>
              <a:gd name="connsiteX0" fmla="*/ 0 w 1746781"/>
              <a:gd name="connsiteY0" fmla="*/ 0 h 1692710"/>
              <a:gd name="connsiteX1" fmla="*/ 1746781 w 1746781"/>
              <a:gd name="connsiteY1" fmla="*/ 1692710 h 1692710"/>
              <a:gd name="connsiteX2" fmla="*/ 1746781 w 1746781"/>
              <a:gd name="connsiteY2" fmla="*/ 12799 h 1692710"/>
              <a:gd name="connsiteX3" fmla="*/ 0 w 1746781"/>
              <a:gd name="connsiteY3" fmla="*/ 0 h 1692710"/>
              <a:gd name="connsiteX0" fmla="*/ 0 w 1754530"/>
              <a:gd name="connsiteY0" fmla="*/ 0 h 1692710"/>
              <a:gd name="connsiteX1" fmla="*/ 1754530 w 1754530"/>
              <a:gd name="connsiteY1" fmla="*/ 1692710 h 1692710"/>
              <a:gd name="connsiteX2" fmla="*/ 1754530 w 1754530"/>
              <a:gd name="connsiteY2" fmla="*/ 12799 h 1692710"/>
              <a:gd name="connsiteX3" fmla="*/ 0 w 1754530"/>
              <a:gd name="connsiteY3" fmla="*/ 0 h 1692710"/>
              <a:gd name="connsiteX0" fmla="*/ 0 w 1754530"/>
              <a:gd name="connsiteY0" fmla="*/ 0 h 1692710"/>
              <a:gd name="connsiteX1" fmla="*/ 1746781 w 1754530"/>
              <a:gd name="connsiteY1" fmla="*/ 1692710 h 1692710"/>
              <a:gd name="connsiteX2" fmla="*/ 1754530 w 1754530"/>
              <a:gd name="connsiteY2" fmla="*/ 12799 h 1692710"/>
              <a:gd name="connsiteX3" fmla="*/ 0 w 1754530"/>
              <a:gd name="connsiteY3" fmla="*/ 0 h 1692710"/>
            </a:gdLst>
            <a:ahLst/>
            <a:cxnLst>
              <a:cxn ang="0">
                <a:pos x="connsiteX0" y="connsiteY0"/>
              </a:cxn>
              <a:cxn ang="0">
                <a:pos x="connsiteX1" y="connsiteY1"/>
              </a:cxn>
              <a:cxn ang="0">
                <a:pos x="connsiteX2" y="connsiteY2"/>
              </a:cxn>
              <a:cxn ang="0">
                <a:pos x="connsiteX3" y="connsiteY3"/>
              </a:cxn>
            </a:cxnLst>
            <a:rect l="l" t="t" r="r" b="b"/>
            <a:pathLst>
              <a:path w="1754530" h="1692710">
                <a:moveTo>
                  <a:pt x="0" y="0"/>
                </a:moveTo>
                <a:lnTo>
                  <a:pt x="1746781" y="1692710"/>
                </a:lnTo>
                <a:lnTo>
                  <a:pt x="1754530" y="12799"/>
                </a:lnTo>
                <a:lnTo>
                  <a:pt x="0" y="0"/>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2" name="Freeform 11">
            <a:extLst>
              <a:ext uri="{FF2B5EF4-FFF2-40B4-BE49-F238E27FC236}">
                <a16:creationId xmlns:a16="http://schemas.microsoft.com/office/drawing/2014/main" id="{1DE055FF-CFFC-3833-A9E0-9BCE8092B4DE}"/>
              </a:ext>
            </a:extLst>
          </p:cNvPr>
          <p:cNvSpPr/>
          <p:nvPr/>
        </p:nvSpPr>
        <p:spPr>
          <a:xfrm rot="5400000">
            <a:off x="8458169" y="3101106"/>
            <a:ext cx="3844081" cy="3708636"/>
          </a:xfrm>
          <a:custGeom>
            <a:avLst/>
            <a:gdLst>
              <a:gd name="connsiteX0" fmla="*/ 0 w 1715784"/>
              <a:gd name="connsiteY0" fmla="*/ 0 h 1684961"/>
              <a:gd name="connsiteX1" fmla="*/ 1715784 w 1715784"/>
              <a:gd name="connsiteY1" fmla="*/ 1684961 h 1684961"/>
              <a:gd name="connsiteX2" fmla="*/ 1715784 w 1715784"/>
              <a:gd name="connsiteY2" fmla="*/ 20548 h 1684961"/>
              <a:gd name="connsiteX3" fmla="*/ 0 w 1715784"/>
              <a:gd name="connsiteY3" fmla="*/ 0 h 1684961"/>
              <a:gd name="connsiteX0" fmla="*/ 0 w 1746781"/>
              <a:gd name="connsiteY0" fmla="*/ 0 h 1692710"/>
              <a:gd name="connsiteX1" fmla="*/ 1746781 w 1746781"/>
              <a:gd name="connsiteY1" fmla="*/ 1692710 h 1692710"/>
              <a:gd name="connsiteX2" fmla="*/ 1746781 w 1746781"/>
              <a:gd name="connsiteY2" fmla="*/ 28297 h 1692710"/>
              <a:gd name="connsiteX3" fmla="*/ 0 w 1746781"/>
              <a:gd name="connsiteY3" fmla="*/ 0 h 1692710"/>
              <a:gd name="connsiteX0" fmla="*/ 0 w 1746781"/>
              <a:gd name="connsiteY0" fmla="*/ 0 h 1692710"/>
              <a:gd name="connsiteX1" fmla="*/ 1746781 w 1746781"/>
              <a:gd name="connsiteY1" fmla="*/ 1692710 h 1692710"/>
              <a:gd name="connsiteX2" fmla="*/ 1529805 w 1746781"/>
              <a:gd name="connsiteY2" fmla="*/ 377009 h 1692710"/>
              <a:gd name="connsiteX3" fmla="*/ 0 w 1746781"/>
              <a:gd name="connsiteY3" fmla="*/ 0 h 1692710"/>
              <a:gd name="connsiteX0" fmla="*/ 0 w 1746781"/>
              <a:gd name="connsiteY0" fmla="*/ 0 h 1692710"/>
              <a:gd name="connsiteX1" fmla="*/ 1746781 w 1746781"/>
              <a:gd name="connsiteY1" fmla="*/ 1692710 h 1692710"/>
              <a:gd name="connsiteX2" fmla="*/ 1746781 w 1746781"/>
              <a:gd name="connsiteY2" fmla="*/ 12799 h 1692710"/>
              <a:gd name="connsiteX3" fmla="*/ 0 w 1746781"/>
              <a:gd name="connsiteY3" fmla="*/ 0 h 1692710"/>
              <a:gd name="connsiteX0" fmla="*/ 0 w 1754530"/>
              <a:gd name="connsiteY0" fmla="*/ 0 h 1692710"/>
              <a:gd name="connsiteX1" fmla="*/ 1754530 w 1754530"/>
              <a:gd name="connsiteY1" fmla="*/ 1692710 h 1692710"/>
              <a:gd name="connsiteX2" fmla="*/ 1754530 w 1754530"/>
              <a:gd name="connsiteY2" fmla="*/ 12799 h 1692710"/>
              <a:gd name="connsiteX3" fmla="*/ 0 w 1754530"/>
              <a:gd name="connsiteY3" fmla="*/ 0 h 1692710"/>
              <a:gd name="connsiteX0" fmla="*/ 0 w 1754530"/>
              <a:gd name="connsiteY0" fmla="*/ 0 h 1692710"/>
              <a:gd name="connsiteX1" fmla="*/ 1746781 w 1754530"/>
              <a:gd name="connsiteY1" fmla="*/ 1692710 h 1692710"/>
              <a:gd name="connsiteX2" fmla="*/ 1754530 w 1754530"/>
              <a:gd name="connsiteY2" fmla="*/ 12799 h 1692710"/>
              <a:gd name="connsiteX3" fmla="*/ 0 w 1754530"/>
              <a:gd name="connsiteY3" fmla="*/ 0 h 1692710"/>
            </a:gdLst>
            <a:ahLst/>
            <a:cxnLst>
              <a:cxn ang="0">
                <a:pos x="connsiteX0" y="connsiteY0"/>
              </a:cxn>
              <a:cxn ang="0">
                <a:pos x="connsiteX1" y="connsiteY1"/>
              </a:cxn>
              <a:cxn ang="0">
                <a:pos x="connsiteX2" y="connsiteY2"/>
              </a:cxn>
              <a:cxn ang="0">
                <a:pos x="connsiteX3" y="connsiteY3"/>
              </a:cxn>
            </a:cxnLst>
            <a:rect l="l" t="t" r="r" b="b"/>
            <a:pathLst>
              <a:path w="1754530" h="1692710">
                <a:moveTo>
                  <a:pt x="0" y="0"/>
                </a:moveTo>
                <a:lnTo>
                  <a:pt x="1746781" y="1692710"/>
                </a:lnTo>
                <a:lnTo>
                  <a:pt x="1754530" y="12799"/>
                </a:lnTo>
                <a:lnTo>
                  <a:pt x="0" y="0"/>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13" name="Picture 12" descr="Icon&#10;&#10;Description automatically generated">
            <a:extLst>
              <a:ext uri="{FF2B5EF4-FFF2-40B4-BE49-F238E27FC236}">
                <a16:creationId xmlns:a16="http://schemas.microsoft.com/office/drawing/2014/main" id="{757CA456-15C5-0126-6054-7F9AAF88E12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3354264">
            <a:off x="9468691" y="3385163"/>
            <a:ext cx="2867202" cy="1929520"/>
          </a:xfrm>
          <a:prstGeom prst="rect">
            <a:avLst/>
          </a:prstGeom>
        </p:spPr>
      </p:pic>
      <p:pic>
        <p:nvPicPr>
          <p:cNvPr id="14" name="Picture 4" descr="Marker Inc. groundbreaking ceremony group photo">
            <a:extLst>
              <a:ext uri="{FF2B5EF4-FFF2-40B4-BE49-F238E27FC236}">
                <a16:creationId xmlns:a16="http://schemas.microsoft.com/office/drawing/2014/main" id="{53CCADBD-E24F-7341-2F3A-CF83D593C73F}"/>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8230063" y="4089917"/>
            <a:ext cx="2272211" cy="2275627"/>
          </a:xfrm>
          <a:prstGeom prst="ellipse">
            <a:avLst/>
          </a:prstGeom>
          <a:noFill/>
          <a:extLst>
            <a:ext uri="{909E8E84-426E-40DD-AFC4-6F175D3DCCD1}">
              <a14:hiddenFill xmlns:a14="http://schemas.microsoft.com/office/drawing/2010/main">
                <a:solidFill>
                  <a:srgbClr val="FFFFFF"/>
                </a:solidFill>
              </a14:hiddenFill>
            </a:ext>
          </a:extLst>
        </p:spPr>
      </p:pic>
      <p:pic>
        <p:nvPicPr>
          <p:cNvPr id="15" name="Picture 14" descr="A person holding a light in their hand&#10;&#10;Description automatically generated">
            <a:extLst>
              <a:ext uri="{FF2B5EF4-FFF2-40B4-BE49-F238E27FC236}">
                <a16:creationId xmlns:a16="http://schemas.microsoft.com/office/drawing/2014/main" id="{792BD89C-07B9-3539-F1E0-B86B3F0A8B11}"/>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0062841" y="3434806"/>
            <a:ext cx="1609535" cy="1609344"/>
          </a:xfrm>
          <a:prstGeom prst="ellipse">
            <a:avLst/>
          </a:prstGeom>
        </p:spPr>
      </p:pic>
      <p:pic>
        <p:nvPicPr>
          <p:cNvPr id="16" name="Picture 15" descr="A man driving a forklift in a wherehouse">
            <a:extLst>
              <a:ext uri="{FF2B5EF4-FFF2-40B4-BE49-F238E27FC236}">
                <a16:creationId xmlns:a16="http://schemas.microsoft.com/office/drawing/2014/main" id="{D1186A3A-7F9E-347E-1146-320FD9BD5360}"/>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0062841" y="3434806"/>
            <a:ext cx="1609344" cy="1609344"/>
          </a:xfrm>
          <a:prstGeom prst="ellipse">
            <a:avLst/>
          </a:prstGeom>
          <a:noFill/>
          <a:ln w="127000">
            <a:noFill/>
          </a:ln>
          <a:extLst>
            <a:ext uri="{909E8E84-426E-40DD-AFC4-6F175D3DCCD1}">
              <a14:hiddenFill xmlns:a14="http://schemas.microsoft.com/office/drawing/2010/main">
                <a:solidFill>
                  <a:srgbClr val="FFFFFF"/>
                </a:solidFill>
              </a14:hiddenFill>
            </a:ext>
          </a:extLst>
        </p:spPr>
      </p:pic>
      <p:pic>
        <p:nvPicPr>
          <p:cNvPr id="17" name="Picture 2" descr="Youngstown skyline hero image">
            <a:extLst>
              <a:ext uri="{FF2B5EF4-FFF2-40B4-BE49-F238E27FC236}">
                <a16:creationId xmlns:a16="http://schemas.microsoft.com/office/drawing/2014/main" id="{257214F2-A81B-0981-976F-70105ECA20D9}"/>
              </a:ext>
            </a:extLst>
          </p:cNvPr>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a:off x="8645366" y="577452"/>
            <a:ext cx="2538021" cy="2540631"/>
          </a:xfrm>
          <a:prstGeom prst="ellipse">
            <a:avLst/>
          </a:prstGeom>
          <a:noFill/>
          <a:ln w="127000">
            <a:solidFill>
              <a:schemeClr val="accent4"/>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2431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D8F43-C1A9-4357-8039-BD4DB3015F6A}"/>
              </a:ext>
            </a:extLst>
          </p:cNvPr>
          <p:cNvSpPr>
            <a:spLocks noGrp="1"/>
          </p:cNvSpPr>
          <p:nvPr>
            <p:ph type="title"/>
          </p:nvPr>
        </p:nvSpPr>
        <p:spPr/>
        <p:txBody>
          <a:bodyPr/>
          <a:lstStyle/>
          <a:p>
            <a:r>
              <a:rPr lang="en-US" dirty="0"/>
              <a:t>Governance Duties for Not-for-Profit Organizations </a:t>
            </a:r>
          </a:p>
        </p:txBody>
      </p:sp>
      <p:sp>
        <p:nvSpPr>
          <p:cNvPr id="3" name="TextBox 2">
            <a:extLst>
              <a:ext uri="{FF2B5EF4-FFF2-40B4-BE49-F238E27FC236}">
                <a16:creationId xmlns:a16="http://schemas.microsoft.com/office/drawing/2014/main" id="{5918BAAA-BB87-8E41-A3C7-0BD0F1EB9D08}"/>
              </a:ext>
            </a:extLst>
          </p:cNvPr>
          <p:cNvSpPr txBox="1"/>
          <p:nvPr/>
        </p:nvSpPr>
        <p:spPr>
          <a:xfrm>
            <a:off x="497728" y="620933"/>
            <a:ext cx="11220926" cy="6555641"/>
          </a:xfrm>
          <a:prstGeom prst="rect">
            <a:avLst/>
          </a:prstGeom>
          <a:noFill/>
        </p:spPr>
        <p:txBody>
          <a:bodyPr wrap="square" rtlCol="0">
            <a:spAutoFit/>
          </a:bodyPr>
          <a:lstStyle/>
          <a:p>
            <a:pPr>
              <a:buClr>
                <a:schemeClr val="accent1"/>
              </a:buClr>
            </a:pPr>
            <a:endParaRPr lang="en-US" sz="2800" dirty="0">
              <a:solidFill>
                <a:schemeClr val="accent2"/>
              </a:solidFill>
              <a:latin typeface="Arial" panose="020B0604020202020204" pitchFamily="34" charset="0"/>
              <a:cs typeface="Arial" panose="020B0604020202020204" pitchFamily="34" charset="0"/>
            </a:endParaRPr>
          </a:p>
          <a:p>
            <a:endParaRPr lang="en-US" sz="2800" dirty="0">
              <a:solidFill>
                <a:srgbClr val="000000"/>
              </a:solidFill>
              <a:effectLst/>
              <a:latin typeface="Helvetica" pitchFamily="2" charset="0"/>
            </a:endParaRPr>
          </a:p>
          <a:p>
            <a:pPr marL="295275" indent="-295275">
              <a:buClr>
                <a:schemeClr val="accent1"/>
              </a:buClr>
              <a:buFont typeface="Arial" panose="020B0604020202020204" pitchFamily="34" charset="0"/>
              <a:buChar char="•"/>
            </a:pPr>
            <a:r>
              <a:rPr lang="en-US" sz="2800" dirty="0">
                <a:solidFill>
                  <a:srgbClr val="FF0000"/>
                </a:solidFill>
                <a:latin typeface="Helvetica" pitchFamily="2" charset="0"/>
              </a:rPr>
              <a:t>Duty of Care: </a:t>
            </a:r>
            <a:r>
              <a:rPr lang="en-US" sz="2800" dirty="0">
                <a:solidFill>
                  <a:srgbClr val="103356"/>
                </a:solidFill>
                <a:effectLst/>
                <a:latin typeface="Helvetica" pitchFamily="2" charset="0"/>
              </a:rPr>
              <a:t>Act in good faith, with the care an ordinarily prudent person in a like position would exercise under similar circumstances</a:t>
            </a:r>
          </a:p>
          <a:p>
            <a:pPr>
              <a:buClr>
                <a:schemeClr val="accent1"/>
              </a:buClr>
            </a:pPr>
            <a:endParaRPr lang="en-US" sz="2800" dirty="0">
              <a:solidFill>
                <a:srgbClr val="103356"/>
              </a:solidFill>
              <a:effectLst/>
              <a:latin typeface="Helvetica" pitchFamily="2" charset="0"/>
            </a:endParaRPr>
          </a:p>
          <a:p>
            <a:pPr marL="295275" indent="-295275">
              <a:buClr>
                <a:schemeClr val="accent1"/>
              </a:buClr>
              <a:buFont typeface="Arial" panose="020B0604020202020204" pitchFamily="34" charset="0"/>
              <a:buChar char="•"/>
            </a:pPr>
            <a:r>
              <a:rPr lang="en-US" sz="2800" dirty="0">
                <a:solidFill>
                  <a:srgbClr val="FF0000"/>
                </a:solidFill>
                <a:latin typeface="Arial" panose="020B0604020202020204" pitchFamily="34" charset="0"/>
                <a:cs typeface="Arial" panose="020B0604020202020204" pitchFamily="34" charset="0"/>
              </a:rPr>
              <a:t>Duty of Loyalty: </a:t>
            </a:r>
            <a:r>
              <a:rPr lang="en-US" sz="2800" dirty="0">
                <a:solidFill>
                  <a:srgbClr val="103356"/>
                </a:solidFill>
                <a:effectLst/>
                <a:latin typeface="Helvetica" pitchFamily="2" charset="0"/>
              </a:rPr>
              <a:t>Act in good faith in a manner you reasonably believe to be in or not opposed to the best interests of the organization</a:t>
            </a:r>
          </a:p>
          <a:p>
            <a:pPr>
              <a:buClr>
                <a:schemeClr val="accent1"/>
              </a:buClr>
            </a:pPr>
            <a:endParaRPr lang="en-US" sz="2800" dirty="0">
              <a:solidFill>
                <a:srgbClr val="103356"/>
              </a:solidFill>
              <a:effectLst/>
              <a:latin typeface="Arial" panose="020B0604020202020204" pitchFamily="34" charset="0"/>
              <a:cs typeface="Arial" panose="020B0604020202020204" pitchFamily="34" charset="0"/>
            </a:endParaRPr>
          </a:p>
          <a:p>
            <a:pPr marL="295275" indent="-295275">
              <a:buClr>
                <a:schemeClr val="accent1"/>
              </a:buClr>
              <a:buFont typeface="Arial" panose="020B0604020202020204" pitchFamily="34" charset="0"/>
              <a:buChar char="•"/>
            </a:pPr>
            <a:r>
              <a:rPr lang="en-US" sz="2800" dirty="0">
                <a:solidFill>
                  <a:srgbClr val="FF0000"/>
                </a:solidFill>
                <a:latin typeface="Arial" panose="020B0604020202020204" pitchFamily="34" charset="0"/>
                <a:cs typeface="Arial" panose="020B0604020202020204" pitchFamily="34" charset="0"/>
              </a:rPr>
              <a:t>Duty of Obedience: </a:t>
            </a:r>
            <a:r>
              <a:rPr lang="en-US" sz="2800" dirty="0">
                <a:solidFill>
                  <a:srgbClr val="103356"/>
                </a:solidFill>
                <a:effectLst/>
                <a:latin typeface="Helvetica" pitchFamily="2" charset="0"/>
              </a:rPr>
              <a:t>Act within the organization’s purposes to further the mission of the organization, as well as seek to ensure compliance by the organization with applicable legal requirements </a:t>
            </a:r>
          </a:p>
          <a:p>
            <a:pPr marL="295275" indent="-295275">
              <a:buClr>
                <a:schemeClr val="accent1"/>
              </a:buClr>
              <a:buFont typeface="Arial" panose="020B0604020202020204" pitchFamily="34" charset="0"/>
              <a:buChar char="•"/>
            </a:pPr>
            <a:endParaRPr lang="en-US" sz="2800" dirty="0">
              <a:solidFill>
                <a:srgbClr val="103356"/>
              </a:solidFill>
              <a:effectLst/>
              <a:latin typeface="Helvetica" pitchFamily="2" charset="0"/>
            </a:endParaRPr>
          </a:p>
          <a:p>
            <a:endParaRPr lang="en-US" sz="2800" dirty="0">
              <a:solidFill>
                <a:srgbClr val="103356"/>
              </a:solidFill>
              <a:effectLst/>
              <a:latin typeface="Helvetica" pitchFamily="2" charset="0"/>
            </a:endParaRPr>
          </a:p>
          <a:p>
            <a:pPr>
              <a:buClr>
                <a:schemeClr val="accent1"/>
              </a:buClr>
            </a:pPr>
            <a:endParaRPr lang="en-US" sz="2800" i="1" dirty="0">
              <a:solidFill>
                <a:schemeClr val="accent2"/>
              </a:solidFill>
            </a:endParaRPr>
          </a:p>
        </p:txBody>
      </p:sp>
      <p:sp>
        <p:nvSpPr>
          <p:cNvPr id="9" name="Slide Number Placeholder 3">
            <a:extLst>
              <a:ext uri="{FF2B5EF4-FFF2-40B4-BE49-F238E27FC236}">
                <a16:creationId xmlns:a16="http://schemas.microsoft.com/office/drawing/2014/main" id="{BF7897E0-49DA-7395-F002-084668A042A9}"/>
              </a:ext>
            </a:extLst>
          </p:cNvPr>
          <p:cNvSpPr txBox="1">
            <a:spLocks/>
          </p:cNvSpPr>
          <p:nvPr/>
        </p:nvSpPr>
        <p:spPr>
          <a:xfrm>
            <a:off x="11659838" y="6644640"/>
            <a:ext cx="532161" cy="202798"/>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9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661BA67-2496-BC42-B2D2-763B605DA9A7}" type="slidenum">
              <a:rPr lang="en-US" b="1" smtClean="0">
                <a:solidFill>
                  <a:schemeClr val="tx2"/>
                </a:solidFill>
              </a:rPr>
              <a:pPr>
                <a:defRPr/>
              </a:pPr>
              <a:t>15</a:t>
            </a:fld>
            <a:endParaRPr lang="en-US" b="1" dirty="0">
              <a:solidFill>
                <a:schemeClr val="tx2"/>
              </a:solidFill>
            </a:endParaRPr>
          </a:p>
        </p:txBody>
      </p:sp>
    </p:spTree>
    <p:extLst>
      <p:ext uri="{BB962C8B-B14F-4D97-AF65-F5344CB8AC3E}">
        <p14:creationId xmlns:p14="http://schemas.microsoft.com/office/powerpoint/2010/main" val="2590093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D8F43-C1A9-4357-8039-BD4DB3015F6A}"/>
              </a:ext>
            </a:extLst>
          </p:cNvPr>
          <p:cNvSpPr>
            <a:spLocks noGrp="1"/>
          </p:cNvSpPr>
          <p:nvPr>
            <p:ph type="title"/>
          </p:nvPr>
        </p:nvSpPr>
        <p:spPr/>
        <p:txBody>
          <a:bodyPr/>
          <a:lstStyle/>
          <a:p>
            <a:r>
              <a:rPr lang="en-US" dirty="0"/>
              <a:t>Approach To Satisfy The Duty of Care </a:t>
            </a:r>
          </a:p>
        </p:txBody>
      </p:sp>
      <p:sp>
        <p:nvSpPr>
          <p:cNvPr id="3" name="TextBox 2">
            <a:extLst>
              <a:ext uri="{FF2B5EF4-FFF2-40B4-BE49-F238E27FC236}">
                <a16:creationId xmlns:a16="http://schemas.microsoft.com/office/drawing/2014/main" id="{5918BAAA-BB87-8E41-A3C7-0BD0F1EB9D08}"/>
              </a:ext>
            </a:extLst>
          </p:cNvPr>
          <p:cNvSpPr txBox="1"/>
          <p:nvPr/>
        </p:nvSpPr>
        <p:spPr>
          <a:xfrm>
            <a:off x="414529" y="973011"/>
            <a:ext cx="11548808" cy="6124754"/>
          </a:xfrm>
          <a:prstGeom prst="rect">
            <a:avLst/>
          </a:prstGeom>
          <a:noFill/>
        </p:spPr>
        <p:txBody>
          <a:bodyPr wrap="square" rtlCol="0">
            <a:spAutoFit/>
          </a:bodyPr>
          <a:lstStyle/>
          <a:p>
            <a:endParaRPr lang="en-US" sz="2800" dirty="0">
              <a:solidFill>
                <a:srgbClr val="000000"/>
              </a:solidFill>
              <a:effectLst/>
              <a:latin typeface="Helvetica" pitchFamily="2" charset="0"/>
            </a:endParaRPr>
          </a:p>
          <a:p>
            <a:pPr marL="295275" indent="-295275">
              <a:buClr>
                <a:schemeClr val="accent1"/>
              </a:buClr>
              <a:buFont typeface="Arial" panose="020B0604020202020204" pitchFamily="34" charset="0"/>
              <a:buChar char="•"/>
            </a:pPr>
            <a:r>
              <a:rPr lang="en-US" sz="2800" dirty="0">
                <a:solidFill>
                  <a:srgbClr val="103356"/>
                </a:solidFill>
                <a:effectLst/>
                <a:latin typeface="Helvetica" pitchFamily="2" charset="0"/>
              </a:rPr>
              <a:t>Devote sufficient time to prepare for and attend meetings</a:t>
            </a:r>
          </a:p>
          <a:p>
            <a:pPr marL="295275" indent="-295275">
              <a:buClr>
                <a:schemeClr val="accent1"/>
              </a:buClr>
              <a:buFont typeface="Arial" panose="020B0604020202020204" pitchFamily="34" charset="0"/>
              <a:buChar char="•"/>
            </a:pPr>
            <a:r>
              <a:rPr lang="en-US" sz="2800" dirty="0">
                <a:solidFill>
                  <a:srgbClr val="103356"/>
                </a:solidFill>
                <a:effectLst/>
                <a:latin typeface="Helvetica" pitchFamily="2" charset="0"/>
              </a:rPr>
              <a:t>Be alert to “red flags” – do not hesitate to raise questions</a:t>
            </a:r>
          </a:p>
          <a:p>
            <a:pPr marL="295275" indent="-295275">
              <a:buClr>
                <a:schemeClr val="accent1"/>
              </a:buClr>
              <a:buFont typeface="Arial" panose="020B0604020202020204" pitchFamily="34" charset="0"/>
              <a:buChar char="•"/>
            </a:pPr>
            <a:r>
              <a:rPr lang="en-US" sz="2800" dirty="0">
                <a:solidFill>
                  <a:srgbClr val="103356"/>
                </a:solidFill>
                <a:effectLst/>
                <a:latin typeface="Helvetica" pitchFamily="2" charset="0"/>
              </a:rPr>
              <a:t>Discuss and deliberate significant issues</a:t>
            </a:r>
          </a:p>
          <a:p>
            <a:pPr marL="295275" indent="-295275">
              <a:buClr>
                <a:schemeClr val="accent1"/>
              </a:buClr>
              <a:buFont typeface="Arial" panose="020B0604020202020204" pitchFamily="34" charset="0"/>
              <a:buChar char="•"/>
            </a:pPr>
            <a:r>
              <a:rPr lang="en-US" sz="2800" dirty="0">
                <a:solidFill>
                  <a:srgbClr val="103356"/>
                </a:solidFill>
                <a:latin typeface="Arial" panose="020B0604020202020204" pitchFamily="34" charset="0"/>
                <a:cs typeface="Arial" panose="020B0604020202020204" pitchFamily="34" charset="0"/>
              </a:rPr>
              <a:t>Decision making must be thorough</a:t>
            </a:r>
          </a:p>
          <a:p>
            <a:pPr marL="295275" indent="-295275">
              <a:buClr>
                <a:schemeClr val="accent1"/>
              </a:buClr>
              <a:buFont typeface="Arial" panose="020B0604020202020204" pitchFamily="34" charset="0"/>
              <a:buChar char="•"/>
            </a:pPr>
            <a:r>
              <a:rPr lang="en-US" sz="2800" dirty="0">
                <a:solidFill>
                  <a:srgbClr val="103356"/>
                </a:solidFill>
                <a:latin typeface="Arial" panose="020B0604020202020204" pitchFamily="34" charset="0"/>
                <a:cs typeface="Arial" panose="020B0604020202020204" pitchFamily="34" charset="0"/>
              </a:rPr>
              <a:t>Reliance on management and experts must be reasonable</a:t>
            </a:r>
          </a:p>
          <a:p>
            <a:pPr marL="295275" indent="-295275">
              <a:buClr>
                <a:schemeClr val="accent1"/>
              </a:buClr>
              <a:buFont typeface="Arial" panose="020B0604020202020204" pitchFamily="34" charset="0"/>
              <a:buChar char="•"/>
            </a:pPr>
            <a:r>
              <a:rPr lang="en-US" sz="2800" dirty="0">
                <a:solidFill>
                  <a:srgbClr val="103356"/>
                </a:solidFill>
                <a:effectLst/>
                <a:latin typeface="Helvetica" pitchFamily="2" charset="0"/>
              </a:rPr>
              <a:t>Ensur</a:t>
            </a:r>
            <a:r>
              <a:rPr lang="en-US" sz="2800" dirty="0">
                <a:solidFill>
                  <a:srgbClr val="103356"/>
                </a:solidFill>
                <a:latin typeface="Helvetica" pitchFamily="2" charset="0"/>
              </a:rPr>
              <a:t>e </a:t>
            </a:r>
            <a:r>
              <a:rPr lang="en-US" sz="2800" dirty="0">
                <a:solidFill>
                  <a:srgbClr val="103356"/>
                </a:solidFill>
                <a:effectLst/>
                <a:latin typeface="Helvetica" pitchFamily="2" charset="0"/>
              </a:rPr>
              <a:t>meetings and decisions are well-documented</a:t>
            </a:r>
          </a:p>
          <a:p>
            <a:pPr marL="295275" indent="-295275">
              <a:buClr>
                <a:schemeClr val="accent1"/>
              </a:buClr>
              <a:buFont typeface="Arial" panose="020B0604020202020204" pitchFamily="34" charset="0"/>
              <a:buChar char="•"/>
            </a:pPr>
            <a:r>
              <a:rPr lang="en-US" sz="2800" dirty="0">
                <a:solidFill>
                  <a:srgbClr val="103356"/>
                </a:solidFill>
                <a:latin typeface="Arial" panose="020B0604020202020204" pitchFamily="34" charset="0"/>
                <a:cs typeface="Arial" panose="020B0604020202020204" pitchFamily="34" charset="0"/>
              </a:rPr>
              <a:t>Discuss important matters without management present </a:t>
            </a:r>
            <a:endParaRPr lang="en-US" sz="2800" dirty="0">
              <a:solidFill>
                <a:srgbClr val="103356"/>
              </a:solidFill>
              <a:effectLst/>
              <a:latin typeface="Helvetica" pitchFamily="2" charset="0"/>
            </a:endParaRPr>
          </a:p>
          <a:p>
            <a:pPr marL="295275" indent="-295275">
              <a:buClr>
                <a:schemeClr val="accent1"/>
              </a:buClr>
              <a:buFont typeface="Arial" panose="020B0604020202020204" pitchFamily="34" charset="0"/>
              <a:buChar char="•"/>
            </a:pPr>
            <a:r>
              <a:rPr lang="en-US" sz="2800" dirty="0">
                <a:solidFill>
                  <a:srgbClr val="103356"/>
                </a:solidFill>
                <a:effectLst/>
                <a:latin typeface="Helvetica" pitchFamily="2" charset="0"/>
              </a:rPr>
              <a:t>Tone at the top exhibit respectfulness and candor, diversity of opinion, </a:t>
            </a:r>
            <a:r>
              <a:rPr lang="en-US" sz="2800" dirty="0">
                <a:solidFill>
                  <a:srgbClr val="103356"/>
                </a:solidFill>
                <a:latin typeface="Helvetica" pitchFamily="2" charset="0"/>
              </a:rPr>
              <a:t>and </a:t>
            </a:r>
            <a:r>
              <a:rPr lang="en-US" sz="2800" dirty="0">
                <a:solidFill>
                  <a:srgbClr val="103356"/>
                </a:solidFill>
                <a:effectLst/>
                <a:latin typeface="Helvetica" pitchFamily="2" charset="0"/>
              </a:rPr>
              <a:t>clear lines of authority</a:t>
            </a:r>
            <a:endParaRPr lang="en-US" sz="2800" dirty="0">
              <a:solidFill>
                <a:srgbClr val="103356"/>
              </a:solidFill>
              <a:latin typeface="Arial" panose="020B0604020202020204" pitchFamily="34" charset="0"/>
              <a:cs typeface="Arial" panose="020B0604020202020204" pitchFamily="34" charset="0"/>
            </a:endParaRPr>
          </a:p>
          <a:p>
            <a:pPr>
              <a:buClr>
                <a:schemeClr val="accent1"/>
              </a:buClr>
            </a:pPr>
            <a:endParaRPr lang="en-US" sz="2800" dirty="0">
              <a:solidFill>
                <a:srgbClr val="103356"/>
              </a:solidFill>
              <a:effectLst/>
              <a:latin typeface="Helvetica" pitchFamily="2" charset="0"/>
            </a:endParaRPr>
          </a:p>
          <a:p>
            <a:pPr marL="295275" indent="-295275">
              <a:buClr>
                <a:schemeClr val="accent1"/>
              </a:buClr>
              <a:buFont typeface="Arial" panose="020B0604020202020204" pitchFamily="34" charset="0"/>
              <a:buChar char="•"/>
            </a:pPr>
            <a:endParaRPr lang="en-US" sz="2800" dirty="0">
              <a:solidFill>
                <a:srgbClr val="103356"/>
              </a:solidFill>
              <a:effectLst/>
              <a:latin typeface="Helvetica" pitchFamily="2" charset="0"/>
            </a:endParaRPr>
          </a:p>
          <a:p>
            <a:endParaRPr lang="en-US" sz="2800" dirty="0">
              <a:solidFill>
                <a:srgbClr val="103356"/>
              </a:solidFill>
              <a:effectLst/>
              <a:latin typeface="Helvetica" pitchFamily="2" charset="0"/>
            </a:endParaRPr>
          </a:p>
          <a:p>
            <a:pPr>
              <a:buClr>
                <a:schemeClr val="accent1"/>
              </a:buClr>
            </a:pPr>
            <a:endParaRPr lang="en-US" sz="2800" i="1" dirty="0">
              <a:solidFill>
                <a:schemeClr val="accent2"/>
              </a:solidFill>
            </a:endParaRPr>
          </a:p>
        </p:txBody>
      </p:sp>
      <p:sp>
        <p:nvSpPr>
          <p:cNvPr id="9" name="Slide Number Placeholder 3">
            <a:extLst>
              <a:ext uri="{FF2B5EF4-FFF2-40B4-BE49-F238E27FC236}">
                <a16:creationId xmlns:a16="http://schemas.microsoft.com/office/drawing/2014/main" id="{BF7897E0-49DA-7395-F002-084668A042A9}"/>
              </a:ext>
            </a:extLst>
          </p:cNvPr>
          <p:cNvSpPr txBox="1">
            <a:spLocks/>
          </p:cNvSpPr>
          <p:nvPr/>
        </p:nvSpPr>
        <p:spPr>
          <a:xfrm>
            <a:off x="11659838" y="6644640"/>
            <a:ext cx="532161" cy="202798"/>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9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661BA67-2496-BC42-B2D2-763B605DA9A7}" type="slidenum">
              <a:rPr lang="en-US" b="1" smtClean="0">
                <a:solidFill>
                  <a:schemeClr val="tx2"/>
                </a:solidFill>
              </a:rPr>
              <a:pPr>
                <a:defRPr/>
              </a:pPr>
              <a:t>16</a:t>
            </a:fld>
            <a:endParaRPr lang="en-US" b="1" dirty="0">
              <a:solidFill>
                <a:schemeClr val="tx2"/>
              </a:solidFill>
            </a:endParaRPr>
          </a:p>
        </p:txBody>
      </p:sp>
    </p:spTree>
    <p:extLst>
      <p:ext uri="{BB962C8B-B14F-4D97-AF65-F5344CB8AC3E}">
        <p14:creationId xmlns:p14="http://schemas.microsoft.com/office/powerpoint/2010/main" val="77400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D8F43-C1A9-4357-8039-BD4DB3015F6A}"/>
              </a:ext>
            </a:extLst>
          </p:cNvPr>
          <p:cNvSpPr>
            <a:spLocks noGrp="1"/>
          </p:cNvSpPr>
          <p:nvPr>
            <p:ph type="title"/>
          </p:nvPr>
        </p:nvSpPr>
        <p:spPr/>
        <p:txBody>
          <a:bodyPr/>
          <a:lstStyle/>
          <a:p>
            <a:r>
              <a:rPr lang="en-US" dirty="0"/>
              <a:t>Approach To Satisfy The Duty of Loyalty </a:t>
            </a:r>
          </a:p>
        </p:txBody>
      </p:sp>
      <p:sp>
        <p:nvSpPr>
          <p:cNvPr id="3" name="TextBox 2">
            <a:extLst>
              <a:ext uri="{FF2B5EF4-FFF2-40B4-BE49-F238E27FC236}">
                <a16:creationId xmlns:a16="http://schemas.microsoft.com/office/drawing/2014/main" id="{5918BAAA-BB87-8E41-A3C7-0BD0F1EB9D08}"/>
              </a:ext>
            </a:extLst>
          </p:cNvPr>
          <p:cNvSpPr txBox="1"/>
          <p:nvPr/>
        </p:nvSpPr>
        <p:spPr>
          <a:xfrm>
            <a:off x="414529" y="973011"/>
            <a:ext cx="11548808" cy="5262979"/>
          </a:xfrm>
          <a:prstGeom prst="rect">
            <a:avLst/>
          </a:prstGeom>
          <a:noFill/>
        </p:spPr>
        <p:txBody>
          <a:bodyPr wrap="square" lIns="91440" tIns="45720" rIns="91440" bIns="45720" rtlCol="0" anchor="t">
            <a:spAutoFit/>
          </a:bodyPr>
          <a:lstStyle/>
          <a:p>
            <a:endParaRPr lang="en-US" sz="2800" dirty="0">
              <a:solidFill>
                <a:srgbClr val="000000"/>
              </a:solidFill>
              <a:effectLst/>
              <a:latin typeface="Helvetica" pitchFamily="2" charset="0"/>
            </a:endParaRPr>
          </a:p>
          <a:p>
            <a:pPr marL="295275" indent="-295275">
              <a:buClr>
                <a:schemeClr val="accent1"/>
              </a:buClr>
              <a:buFont typeface="Arial" panose="020B0604020202020204" pitchFamily="34" charset="0"/>
              <a:buChar char="•"/>
            </a:pPr>
            <a:r>
              <a:rPr lang="en-US" sz="2800" dirty="0">
                <a:solidFill>
                  <a:srgbClr val="000000"/>
                </a:solidFill>
                <a:effectLst/>
                <a:latin typeface="Helvetica" pitchFamily="2" charset="0"/>
              </a:rPr>
              <a:t>Avoid and disclose conflicts</a:t>
            </a:r>
          </a:p>
          <a:p>
            <a:pPr marL="295275" indent="-295275">
              <a:buClr>
                <a:schemeClr val="accent1"/>
              </a:buClr>
              <a:buFont typeface="Arial" panose="020B0604020202020204" pitchFamily="34" charset="0"/>
              <a:buChar char="•"/>
            </a:pPr>
            <a:r>
              <a:rPr lang="en-US" sz="2800" dirty="0">
                <a:solidFill>
                  <a:srgbClr val="000000"/>
                </a:solidFill>
                <a:effectLst/>
                <a:latin typeface="Helvetica" pitchFamily="2" charset="0"/>
              </a:rPr>
              <a:t>Act in good faith</a:t>
            </a:r>
          </a:p>
          <a:p>
            <a:pPr marL="295275" indent="-295275">
              <a:buClr>
                <a:schemeClr val="accent1"/>
              </a:buClr>
              <a:buFont typeface="Arial" panose="020B0604020202020204" pitchFamily="34" charset="0"/>
              <a:buChar char="•"/>
            </a:pPr>
            <a:r>
              <a:rPr lang="en-US" sz="2800" dirty="0">
                <a:solidFill>
                  <a:srgbClr val="000000"/>
                </a:solidFill>
                <a:latin typeface="Helvetica" pitchFamily="2" charset="0"/>
              </a:rPr>
              <a:t>Hold corporate information in the strictest of</a:t>
            </a:r>
            <a:r>
              <a:rPr lang="en-US" sz="2800" dirty="0">
                <a:solidFill>
                  <a:srgbClr val="000000"/>
                </a:solidFill>
                <a:effectLst/>
                <a:latin typeface="Helvetica" pitchFamily="2" charset="0"/>
              </a:rPr>
              <a:t> confidence</a:t>
            </a:r>
          </a:p>
          <a:p>
            <a:pPr marL="295275" indent="-295275">
              <a:buClr>
                <a:schemeClr val="accent1"/>
              </a:buClr>
              <a:buFont typeface="Arial" panose="020B0604020202020204" pitchFamily="34" charset="0"/>
              <a:buChar char="•"/>
            </a:pPr>
            <a:r>
              <a:rPr lang="en-US" sz="2800" dirty="0">
                <a:solidFill>
                  <a:srgbClr val="000000"/>
                </a:solidFill>
                <a:effectLst/>
                <a:latin typeface="Helvetica" pitchFamily="2" charset="0"/>
              </a:rPr>
              <a:t>Maintain transparency</a:t>
            </a:r>
          </a:p>
          <a:p>
            <a:pPr marL="295275" indent="-295275">
              <a:buClr>
                <a:schemeClr val="accent1"/>
              </a:buClr>
              <a:buFont typeface="Arial" panose="020B0604020202020204" pitchFamily="34" charset="0"/>
              <a:buChar char="•"/>
            </a:pPr>
            <a:r>
              <a:rPr lang="en-US" sz="2800" dirty="0">
                <a:solidFill>
                  <a:srgbClr val="000000"/>
                </a:solidFill>
                <a:effectLst/>
                <a:latin typeface="Helvetica" pitchFamily="2" charset="0"/>
              </a:rPr>
              <a:t>Ensure independence</a:t>
            </a:r>
          </a:p>
          <a:p>
            <a:pPr>
              <a:buClr>
                <a:schemeClr val="accent1"/>
              </a:buClr>
            </a:pPr>
            <a:endParaRPr lang="en-US" sz="2800" dirty="0">
              <a:solidFill>
                <a:srgbClr val="000000"/>
              </a:solidFill>
              <a:effectLst/>
              <a:latin typeface="Helvetica" pitchFamily="2" charset="0"/>
            </a:endParaRPr>
          </a:p>
          <a:p>
            <a:pPr marL="295275" indent="-295275">
              <a:buClr>
                <a:schemeClr val="accent1"/>
              </a:buClr>
              <a:buFont typeface="Arial" panose="020B0604020202020204" pitchFamily="34" charset="0"/>
              <a:buChar char="•"/>
            </a:pPr>
            <a:r>
              <a:rPr lang="en-US" sz="2800" dirty="0">
                <a:solidFill>
                  <a:srgbClr val="000000"/>
                </a:solidFill>
                <a:effectLst/>
                <a:latin typeface="Helvetica"/>
                <a:cs typeface="Helvetica"/>
              </a:rPr>
              <a:t>Situations that</a:t>
            </a:r>
            <a:r>
              <a:rPr lang="en-US" sz="2800" dirty="0">
                <a:solidFill>
                  <a:srgbClr val="000000"/>
                </a:solidFill>
                <a:latin typeface="Helvetica"/>
                <a:cs typeface="Helvetica"/>
              </a:rPr>
              <a:t> call into</a:t>
            </a:r>
            <a:r>
              <a:rPr lang="en-US" sz="2800" dirty="0">
                <a:solidFill>
                  <a:srgbClr val="000000"/>
                </a:solidFill>
                <a:effectLst/>
                <a:latin typeface="Helvetica"/>
                <a:cs typeface="Helvetica"/>
              </a:rPr>
              <a:t> </a:t>
            </a:r>
            <a:r>
              <a:rPr lang="en-US" sz="2800" dirty="0">
                <a:solidFill>
                  <a:srgbClr val="000000"/>
                </a:solidFill>
                <a:latin typeface="Helvetica"/>
                <a:cs typeface="Helvetica"/>
              </a:rPr>
              <a:t>question one's </a:t>
            </a:r>
            <a:r>
              <a:rPr lang="en-US" sz="2800" dirty="0">
                <a:solidFill>
                  <a:srgbClr val="000000"/>
                </a:solidFill>
                <a:effectLst/>
                <a:latin typeface="Helvetica"/>
                <a:cs typeface="Helvetica"/>
              </a:rPr>
              <a:t>duty of loyalty:</a:t>
            </a:r>
          </a:p>
          <a:p>
            <a:pPr marL="752475" lvl="1" indent="-295275">
              <a:buClr>
                <a:schemeClr val="accent1"/>
              </a:buClr>
              <a:buFont typeface="Arial" panose="020B0604020202020204" pitchFamily="34" charset="0"/>
              <a:buChar char="•"/>
            </a:pPr>
            <a:r>
              <a:rPr lang="en-US" sz="2800" dirty="0">
                <a:solidFill>
                  <a:srgbClr val="000000"/>
                </a:solidFill>
                <a:effectLst/>
                <a:latin typeface="Helvetica" pitchFamily="2" charset="0"/>
              </a:rPr>
              <a:t>A director appearing on both sides of a transaction</a:t>
            </a:r>
          </a:p>
          <a:p>
            <a:pPr marL="752475" lvl="1" indent="-295275">
              <a:buClr>
                <a:schemeClr val="accent1"/>
              </a:buClr>
              <a:buFont typeface="Arial" panose="020B0604020202020204" pitchFamily="34" charset="0"/>
              <a:buChar char="•"/>
            </a:pPr>
            <a:r>
              <a:rPr lang="en-US" sz="2800" dirty="0">
                <a:solidFill>
                  <a:srgbClr val="000000"/>
                </a:solidFill>
                <a:latin typeface="Helvetica" pitchFamily="2" charset="0"/>
              </a:rPr>
              <a:t>A </a:t>
            </a:r>
            <a:r>
              <a:rPr lang="en-US" sz="2800" dirty="0">
                <a:solidFill>
                  <a:srgbClr val="000000"/>
                </a:solidFill>
                <a:effectLst/>
                <a:latin typeface="Helvetica" pitchFamily="2" charset="0"/>
              </a:rPr>
              <a:t>director receiving a personal benefit from a transaction</a:t>
            </a:r>
          </a:p>
          <a:p>
            <a:pPr marL="752475" lvl="1" indent="-295275">
              <a:buClr>
                <a:schemeClr val="accent1"/>
              </a:buClr>
              <a:buFont typeface="Arial" panose="020B0604020202020204" pitchFamily="34" charset="0"/>
              <a:buChar char="•"/>
            </a:pPr>
            <a:r>
              <a:rPr lang="en-US" sz="2800" dirty="0">
                <a:solidFill>
                  <a:srgbClr val="000000"/>
                </a:solidFill>
                <a:effectLst/>
                <a:latin typeface="Helvetica" pitchFamily="2" charset="0"/>
              </a:rPr>
              <a:t>A director usurping / appropriating a financial opportunity for personal gain</a:t>
            </a:r>
          </a:p>
        </p:txBody>
      </p:sp>
      <p:sp>
        <p:nvSpPr>
          <p:cNvPr id="9" name="Slide Number Placeholder 3">
            <a:extLst>
              <a:ext uri="{FF2B5EF4-FFF2-40B4-BE49-F238E27FC236}">
                <a16:creationId xmlns:a16="http://schemas.microsoft.com/office/drawing/2014/main" id="{BF7897E0-49DA-7395-F002-084668A042A9}"/>
              </a:ext>
            </a:extLst>
          </p:cNvPr>
          <p:cNvSpPr txBox="1">
            <a:spLocks/>
          </p:cNvSpPr>
          <p:nvPr/>
        </p:nvSpPr>
        <p:spPr>
          <a:xfrm>
            <a:off x="11659838" y="6644640"/>
            <a:ext cx="532161" cy="202798"/>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9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661BA67-2496-BC42-B2D2-763B605DA9A7}" type="slidenum">
              <a:rPr lang="en-US" b="1" smtClean="0">
                <a:solidFill>
                  <a:schemeClr val="tx2"/>
                </a:solidFill>
              </a:rPr>
              <a:pPr>
                <a:defRPr/>
              </a:pPr>
              <a:t>17</a:t>
            </a:fld>
            <a:endParaRPr lang="en-US" b="1" dirty="0">
              <a:solidFill>
                <a:schemeClr val="tx2"/>
              </a:solidFill>
            </a:endParaRPr>
          </a:p>
        </p:txBody>
      </p:sp>
    </p:spTree>
    <p:extLst>
      <p:ext uri="{BB962C8B-B14F-4D97-AF65-F5344CB8AC3E}">
        <p14:creationId xmlns:p14="http://schemas.microsoft.com/office/powerpoint/2010/main" val="2670784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D8F43-C1A9-4357-8039-BD4DB3015F6A}"/>
              </a:ext>
            </a:extLst>
          </p:cNvPr>
          <p:cNvSpPr>
            <a:spLocks noGrp="1"/>
          </p:cNvSpPr>
          <p:nvPr>
            <p:ph type="title"/>
          </p:nvPr>
        </p:nvSpPr>
        <p:spPr/>
        <p:txBody>
          <a:bodyPr/>
          <a:lstStyle/>
          <a:p>
            <a:r>
              <a:rPr lang="en-US" dirty="0"/>
              <a:t>Approach To Satisfy The Duty of Obedience </a:t>
            </a:r>
          </a:p>
        </p:txBody>
      </p:sp>
      <p:sp>
        <p:nvSpPr>
          <p:cNvPr id="3" name="TextBox 2">
            <a:extLst>
              <a:ext uri="{FF2B5EF4-FFF2-40B4-BE49-F238E27FC236}">
                <a16:creationId xmlns:a16="http://schemas.microsoft.com/office/drawing/2014/main" id="{5918BAAA-BB87-8E41-A3C7-0BD0F1EB9D08}"/>
              </a:ext>
            </a:extLst>
          </p:cNvPr>
          <p:cNvSpPr txBox="1"/>
          <p:nvPr/>
        </p:nvSpPr>
        <p:spPr>
          <a:xfrm>
            <a:off x="414529" y="973011"/>
            <a:ext cx="11548808" cy="5693866"/>
          </a:xfrm>
          <a:prstGeom prst="rect">
            <a:avLst/>
          </a:prstGeom>
          <a:noFill/>
        </p:spPr>
        <p:txBody>
          <a:bodyPr wrap="square" rtlCol="0">
            <a:spAutoFit/>
          </a:bodyPr>
          <a:lstStyle/>
          <a:p>
            <a:endParaRPr lang="en-US" sz="2800" dirty="0">
              <a:solidFill>
                <a:srgbClr val="000000"/>
              </a:solidFill>
              <a:effectLst/>
              <a:latin typeface="Helvetica" pitchFamily="2" charset="0"/>
            </a:endParaRPr>
          </a:p>
          <a:p>
            <a:pPr marL="295275" indent="-295275">
              <a:buClr>
                <a:schemeClr val="accent1"/>
              </a:buClr>
              <a:buFont typeface="Arial" panose="020B0604020202020204" pitchFamily="34" charset="0"/>
              <a:buChar char="•"/>
            </a:pPr>
            <a:r>
              <a:rPr lang="en-US" sz="2800" dirty="0">
                <a:solidFill>
                  <a:srgbClr val="103356"/>
                </a:solidFill>
                <a:effectLst/>
                <a:latin typeface="Helvetica" pitchFamily="2" charset="0"/>
              </a:rPr>
              <a:t>Must always act within the organization’s stated mission</a:t>
            </a:r>
          </a:p>
          <a:p>
            <a:pPr marL="295275" indent="-295275">
              <a:buClr>
                <a:schemeClr val="accent1"/>
              </a:buClr>
              <a:buFont typeface="Arial" panose="020B0604020202020204" pitchFamily="34" charset="0"/>
              <a:buChar char="•"/>
            </a:pPr>
            <a:r>
              <a:rPr lang="en-US" sz="2800" dirty="0">
                <a:solidFill>
                  <a:srgbClr val="103356"/>
                </a:solidFill>
                <a:effectLst/>
                <a:latin typeface="Helvetica" pitchFamily="2" charset="0"/>
              </a:rPr>
              <a:t>Dedicate the organization’s resources to its mission</a:t>
            </a:r>
          </a:p>
          <a:p>
            <a:pPr marL="295275" indent="-295275">
              <a:buClr>
                <a:schemeClr val="accent1"/>
              </a:buClr>
              <a:buFont typeface="Arial" panose="020B0604020202020204" pitchFamily="34" charset="0"/>
              <a:buChar char="•"/>
            </a:pPr>
            <a:r>
              <a:rPr lang="en-US" sz="2800" dirty="0">
                <a:solidFill>
                  <a:srgbClr val="103356"/>
                </a:solidFill>
                <a:effectLst/>
                <a:latin typeface="Helvetica" pitchFamily="2" charset="0"/>
              </a:rPr>
              <a:t>Complying with all appropriate laws</a:t>
            </a:r>
          </a:p>
          <a:p>
            <a:pPr marL="295275" indent="-295275">
              <a:buClr>
                <a:schemeClr val="accent1"/>
              </a:buClr>
              <a:buFont typeface="Arial" panose="020B0604020202020204" pitchFamily="34" charset="0"/>
              <a:buChar char="•"/>
            </a:pPr>
            <a:r>
              <a:rPr lang="en-US" sz="2800" dirty="0">
                <a:solidFill>
                  <a:srgbClr val="103356"/>
                </a:solidFill>
                <a:latin typeface="Helvetica" pitchFamily="2" charset="0"/>
              </a:rPr>
              <a:t>Engage in p</a:t>
            </a:r>
            <a:r>
              <a:rPr lang="en-US" sz="2800" dirty="0">
                <a:solidFill>
                  <a:srgbClr val="103356"/>
                </a:solidFill>
                <a:effectLst/>
                <a:latin typeface="Helvetica" pitchFamily="2" charset="0"/>
              </a:rPr>
              <a:t>rudent financial management</a:t>
            </a:r>
          </a:p>
          <a:p>
            <a:pPr marL="295275" indent="-295275">
              <a:buClr>
                <a:schemeClr val="accent1"/>
              </a:buClr>
              <a:buFont typeface="Arial" panose="020B0604020202020204" pitchFamily="34" charset="0"/>
              <a:buChar char="•"/>
            </a:pPr>
            <a:r>
              <a:rPr lang="en-US" sz="2800" dirty="0">
                <a:solidFill>
                  <a:srgbClr val="103356"/>
                </a:solidFill>
                <a:effectLst/>
                <a:latin typeface="Helvetica" pitchFamily="2" charset="0"/>
              </a:rPr>
              <a:t>Maintain insurance and indemnification protections</a:t>
            </a:r>
          </a:p>
          <a:p>
            <a:pPr marL="295275" indent="-295275">
              <a:buClr>
                <a:schemeClr val="accent1"/>
              </a:buClr>
              <a:buFont typeface="Arial" panose="020B0604020202020204" pitchFamily="34" charset="0"/>
              <a:buChar char="•"/>
            </a:pPr>
            <a:r>
              <a:rPr lang="en-US" sz="2800" dirty="0">
                <a:solidFill>
                  <a:srgbClr val="103356"/>
                </a:solidFill>
                <a:latin typeface="Helvetica" pitchFamily="2" charset="0"/>
              </a:rPr>
              <a:t>L</a:t>
            </a:r>
            <a:r>
              <a:rPr lang="en-US" sz="2800" dirty="0">
                <a:solidFill>
                  <a:srgbClr val="103356"/>
                </a:solidFill>
                <a:effectLst/>
                <a:latin typeface="Helvetica" pitchFamily="2" charset="0"/>
              </a:rPr>
              <a:t>imitations on the mission can be found / monitored in the following: </a:t>
            </a:r>
          </a:p>
          <a:p>
            <a:pPr marL="752475" lvl="1" indent="-295275">
              <a:buClr>
                <a:schemeClr val="accent1"/>
              </a:buClr>
              <a:buFont typeface="Arial" panose="020B0604020202020204" pitchFamily="34" charset="0"/>
              <a:buChar char="•"/>
            </a:pPr>
            <a:r>
              <a:rPr lang="en-US" sz="2800" dirty="0">
                <a:solidFill>
                  <a:srgbClr val="103356"/>
                </a:solidFill>
                <a:latin typeface="Helvetica" pitchFamily="2" charset="0"/>
              </a:rPr>
              <a:t>Organization’s Bylaws</a:t>
            </a:r>
          </a:p>
          <a:p>
            <a:pPr marL="752475" lvl="1" indent="-295275">
              <a:buClr>
                <a:schemeClr val="accent1"/>
              </a:buClr>
              <a:buFont typeface="Arial" panose="020B0604020202020204" pitchFamily="34" charset="0"/>
              <a:buChar char="•"/>
            </a:pPr>
            <a:r>
              <a:rPr lang="en-US" sz="2800" dirty="0">
                <a:solidFill>
                  <a:srgbClr val="103356"/>
                </a:solidFill>
                <a:effectLst/>
                <a:latin typeface="Helvetica" pitchFamily="2" charset="0"/>
              </a:rPr>
              <a:t>Tax exemption application (Form 1023)</a:t>
            </a:r>
          </a:p>
          <a:p>
            <a:pPr marL="752475" lvl="1" indent="-295275">
              <a:buClr>
                <a:schemeClr val="accent1"/>
              </a:buClr>
              <a:buFont typeface="Arial" panose="020B0604020202020204" pitchFamily="34" charset="0"/>
              <a:buChar char="•"/>
            </a:pPr>
            <a:r>
              <a:rPr lang="en-US" sz="2800" dirty="0">
                <a:solidFill>
                  <a:srgbClr val="103356"/>
                </a:solidFill>
                <a:effectLst/>
                <a:latin typeface="Helvetica" pitchFamily="2" charset="0"/>
              </a:rPr>
              <a:t>Annual Tax Return (Form 990)</a:t>
            </a:r>
          </a:p>
          <a:p>
            <a:pPr marL="752475" lvl="1" indent="-295275">
              <a:buClr>
                <a:schemeClr val="accent1"/>
              </a:buClr>
              <a:buFont typeface="Arial" panose="020B0604020202020204" pitchFamily="34" charset="0"/>
              <a:buChar char="•"/>
            </a:pPr>
            <a:r>
              <a:rPr lang="en-US" sz="2800" dirty="0">
                <a:solidFill>
                  <a:srgbClr val="103356"/>
                </a:solidFill>
                <a:latin typeface="Helvetica" pitchFamily="2" charset="0"/>
              </a:rPr>
              <a:t>A</a:t>
            </a:r>
            <a:r>
              <a:rPr lang="en-US" sz="2800" dirty="0">
                <a:solidFill>
                  <a:srgbClr val="103356"/>
                </a:solidFill>
                <a:effectLst/>
                <a:latin typeface="Helvetica" pitchFamily="2" charset="0"/>
              </a:rPr>
              <a:t>greements with client companies and vendors</a:t>
            </a:r>
          </a:p>
          <a:p>
            <a:pPr marL="295275" indent="-295275">
              <a:buClr>
                <a:schemeClr val="accent1"/>
              </a:buClr>
              <a:buFont typeface="Arial" panose="020B0604020202020204" pitchFamily="34" charset="0"/>
              <a:buChar char="•"/>
            </a:pPr>
            <a:endParaRPr lang="en-US" sz="2800" dirty="0">
              <a:solidFill>
                <a:srgbClr val="103356"/>
              </a:solidFill>
              <a:effectLst/>
              <a:latin typeface="Helvetica" pitchFamily="2" charset="0"/>
            </a:endParaRPr>
          </a:p>
          <a:p>
            <a:pPr marL="295275" indent="-295275">
              <a:buClr>
                <a:schemeClr val="accent1"/>
              </a:buClr>
              <a:buFont typeface="Arial" panose="020B0604020202020204" pitchFamily="34" charset="0"/>
              <a:buChar char="•"/>
            </a:pPr>
            <a:endParaRPr lang="en-US" sz="2800" dirty="0">
              <a:solidFill>
                <a:srgbClr val="000000"/>
              </a:solidFill>
              <a:effectLst/>
              <a:latin typeface="Helvetica" pitchFamily="2" charset="0"/>
            </a:endParaRPr>
          </a:p>
        </p:txBody>
      </p:sp>
      <p:sp>
        <p:nvSpPr>
          <p:cNvPr id="9" name="Slide Number Placeholder 3">
            <a:extLst>
              <a:ext uri="{FF2B5EF4-FFF2-40B4-BE49-F238E27FC236}">
                <a16:creationId xmlns:a16="http://schemas.microsoft.com/office/drawing/2014/main" id="{BF7897E0-49DA-7395-F002-084668A042A9}"/>
              </a:ext>
            </a:extLst>
          </p:cNvPr>
          <p:cNvSpPr txBox="1">
            <a:spLocks/>
          </p:cNvSpPr>
          <p:nvPr/>
        </p:nvSpPr>
        <p:spPr>
          <a:xfrm>
            <a:off x="11659838" y="6644640"/>
            <a:ext cx="532161" cy="202798"/>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9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661BA67-2496-BC42-B2D2-763B605DA9A7}" type="slidenum">
              <a:rPr lang="en-US" b="1" smtClean="0">
                <a:solidFill>
                  <a:schemeClr val="tx2"/>
                </a:solidFill>
              </a:rPr>
              <a:pPr>
                <a:defRPr/>
              </a:pPr>
              <a:t>18</a:t>
            </a:fld>
            <a:endParaRPr lang="en-US" b="1" dirty="0">
              <a:solidFill>
                <a:schemeClr val="tx2"/>
              </a:solidFill>
            </a:endParaRPr>
          </a:p>
        </p:txBody>
      </p:sp>
    </p:spTree>
    <p:extLst>
      <p:ext uri="{BB962C8B-B14F-4D97-AF65-F5344CB8AC3E}">
        <p14:creationId xmlns:p14="http://schemas.microsoft.com/office/powerpoint/2010/main" val="918123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D8F43-C1A9-4357-8039-BD4DB3015F6A}"/>
              </a:ext>
            </a:extLst>
          </p:cNvPr>
          <p:cNvSpPr>
            <a:spLocks noGrp="1"/>
          </p:cNvSpPr>
          <p:nvPr>
            <p:ph type="title"/>
          </p:nvPr>
        </p:nvSpPr>
        <p:spPr/>
        <p:txBody>
          <a:bodyPr/>
          <a:lstStyle/>
          <a:p>
            <a:r>
              <a:rPr lang="en-US" dirty="0"/>
              <a:t>Governance Duties </a:t>
            </a:r>
          </a:p>
        </p:txBody>
      </p:sp>
      <p:sp>
        <p:nvSpPr>
          <p:cNvPr id="3" name="TextBox 2">
            <a:extLst>
              <a:ext uri="{FF2B5EF4-FFF2-40B4-BE49-F238E27FC236}">
                <a16:creationId xmlns:a16="http://schemas.microsoft.com/office/drawing/2014/main" id="{5918BAAA-BB87-8E41-A3C7-0BD0F1EB9D08}"/>
              </a:ext>
            </a:extLst>
          </p:cNvPr>
          <p:cNvSpPr txBox="1"/>
          <p:nvPr/>
        </p:nvSpPr>
        <p:spPr>
          <a:xfrm>
            <a:off x="497728" y="510556"/>
            <a:ext cx="11220926" cy="6555641"/>
          </a:xfrm>
          <a:prstGeom prst="rect">
            <a:avLst/>
          </a:prstGeom>
          <a:noFill/>
        </p:spPr>
        <p:txBody>
          <a:bodyPr wrap="square" rtlCol="0">
            <a:spAutoFit/>
          </a:bodyPr>
          <a:lstStyle/>
          <a:p>
            <a:pPr>
              <a:buClr>
                <a:schemeClr val="accent1"/>
              </a:buClr>
            </a:pPr>
            <a:endParaRPr lang="en-US" sz="2800" dirty="0">
              <a:solidFill>
                <a:schemeClr val="accent2"/>
              </a:solidFill>
              <a:latin typeface="Arial" panose="020B0604020202020204" pitchFamily="34" charset="0"/>
              <a:cs typeface="Arial" panose="020B0604020202020204" pitchFamily="34" charset="0"/>
            </a:endParaRPr>
          </a:p>
          <a:p>
            <a:pPr marL="295275"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When operating as a Board, act as a whole and JO is 1</a:t>
            </a:r>
            <a:r>
              <a:rPr lang="en-US" sz="2800" baseline="30000" dirty="0">
                <a:solidFill>
                  <a:schemeClr val="accent2"/>
                </a:solidFill>
                <a:latin typeface="Arial" panose="020B0604020202020204" pitchFamily="34" charset="0"/>
                <a:cs typeface="Arial" panose="020B0604020202020204" pitchFamily="34" charset="0"/>
              </a:rPr>
              <a:t>st</a:t>
            </a:r>
            <a:r>
              <a:rPr lang="en-US" sz="2800" dirty="0">
                <a:solidFill>
                  <a:schemeClr val="accent2"/>
                </a:solidFill>
                <a:latin typeface="Arial" panose="020B0604020202020204" pitchFamily="34" charset="0"/>
                <a:cs typeface="Arial" panose="020B0604020202020204" pitchFamily="34" charset="0"/>
              </a:rPr>
              <a:t> loyalty.</a:t>
            </a:r>
          </a:p>
          <a:p>
            <a:pPr marL="295275"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Board Member duties: </a:t>
            </a:r>
          </a:p>
          <a:p>
            <a:pPr marL="752475" lvl="1"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Set the direction for the organization</a:t>
            </a:r>
          </a:p>
          <a:p>
            <a:pPr marL="752475" lvl="1"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Decision making</a:t>
            </a:r>
          </a:p>
          <a:p>
            <a:pPr marL="752475" lvl="1"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Oversight</a:t>
            </a:r>
          </a:p>
          <a:p>
            <a:pPr marL="752475" lvl="1"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Mentorship</a:t>
            </a:r>
          </a:p>
          <a:p>
            <a:pPr marL="752475" lvl="1" indent="-295275">
              <a:buClr>
                <a:schemeClr val="accent1"/>
              </a:buClr>
              <a:buFont typeface="Arial" panose="020B0604020202020204" pitchFamily="34" charset="0"/>
              <a:buChar char="•"/>
            </a:pPr>
            <a:endParaRPr lang="en-US" sz="2800" dirty="0">
              <a:solidFill>
                <a:schemeClr val="accent2"/>
              </a:solidFill>
              <a:latin typeface="Arial" panose="020B0604020202020204" pitchFamily="34" charset="0"/>
              <a:cs typeface="Arial" panose="020B0604020202020204" pitchFamily="34" charset="0"/>
            </a:endParaRPr>
          </a:p>
          <a:p>
            <a:pPr marL="295275"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Per Ohio law, the Board Members can rely on:</a:t>
            </a:r>
          </a:p>
          <a:p>
            <a:pPr marL="752475" lvl="1"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Officers and employees of the organization</a:t>
            </a:r>
          </a:p>
          <a:p>
            <a:pPr marL="752475" lvl="1"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Legal Counsel</a:t>
            </a:r>
          </a:p>
          <a:p>
            <a:pPr marL="752475" lvl="1"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Public Accountants</a:t>
            </a:r>
          </a:p>
          <a:p>
            <a:pPr marL="752475" lvl="1"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Consultants or other professionals</a:t>
            </a:r>
          </a:p>
          <a:p>
            <a:pPr marL="752475" lvl="1"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Committees of directors</a:t>
            </a:r>
          </a:p>
          <a:p>
            <a:pPr>
              <a:buClr>
                <a:schemeClr val="accent1"/>
              </a:buClr>
            </a:pPr>
            <a:endParaRPr lang="en-US" sz="2800" i="1" dirty="0">
              <a:solidFill>
                <a:schemeClr val="accent2"/>
              </a:solidFill>
            </a:endParaRPr>
          </a:p>
        </p:txBody>
      </p:sp>
      <p:sp>
        <p:nvSpPr>
          <p:cNvPr id="9" name="Slide Number Placeholder 3">
            <a:extLst>
              <a:ext uri="{FF2B5EF4-FFF2-40B4-BE49-F238E27FC236}">
                <a16:creationId xmlns:a16="http://schemas.microsoft.com/office/drawing/2014/main" id="{BF7897E0-49DA-7395-F002-084668A042A9}"/>
              </a:ext>
            </a:extLst>
          </p:cNvPr>
          <p:cNvSpPr txBox="1">
            <a:spLocks/>
          </p:cNvSpPr>
          <p:nvPr/>
        </p:nvSpPr>
        <p:spPr>
          <a:xfrm>
            <a:off x="11659838" y="6644640"/>
            <a:ext cx="532161" cy="202798"/>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9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661BA67-2496-BC42-B2D2-763B605DA9A7}" type="slidenum">
              <a:rPr lang="en-US" b="1" smtClean="0">
                <a:solidFill>
                  <a:schemeClr val="tx2"/>
                </a:solidFill>
              </a:rPr>
              <a:pPr>
                <a:defRPr/>
              </a:pPr>
              <a:t>19</a:t>
            </a:fld>
            <a:endParaRPr lang="en-US" b="1" dirty="0">
              <a:solidFill>
                <a:schemeClr val="tx2"/>
              </a:solidFill>
            </a:endParaRPr>
          </a:p>
        </p:txBody>
      </p:sp>
    </p:spTree>
    <p:extLst>
      <p:ext uri="{BB962C8B-B14F-4D97-AF65-F5344CB8AC3E}">
        <p14:creationId xmlns:p14="http://schemas.microsoft.com/office/powerpoint/2010/main" val="4280654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74B63F-C3CA-B7D8-7A01-274A38C5829B}"/>
              </a:ext>
            </a:extLst>
          </p:cNvPr>
          <p:cNvSpPr>
            <a:spLocks noGrp="1"/>
          </p:cNvSpPr>
          <p:nvPr>
            <p:ph type="title"/>
          </p:nvPr>
        </p:nvSpPr>
        <p:spPr>
          <a:xfrm>
            <a:off x="438912" y="315401"/>
            <a:ext cx="11338559" cy="726252"/>
          </a:xfrm>
        </p:spPr>
        <p:txBody>
          <a:bodyPr/>
          <a:lstStyle/>
          <a:p>
            <a:r>
              <a:rPr lang="en-US" dirty="0"/>
              <a:t>Overview of the Annual Course of Ethics</a:t>
            </a:r>
            <a:endParaRPr lang="en-US" sz="3200" dirty="0">
              <a:solidFill>
                <a:schemeClr val="accent2"/>
              </a:solidFill>
              <a:latin typeface="Avenir Next" panose="020B0503020202020204" pitchFamily="34" charset="0"/>
              <a:ea typeface="Euclid Circular A" panose="020B0504000000000000" pitchFamily="34" charset="77"/>
              <a:cs typeface="Arial" panose="020B0604020202020204" pitchFamily="34" charset="0"/>
            </a:endParaRPr>
          </a:p>
        </p:txBody>
      </p:sp>
      <p:sp>
        <p:nvSpPr>
          <p:cNvPr id="12" name="Slide Number Placeholder 2">
            <a:extLst>
              <a:ext uri="{FF2B5EF4-FFF2-40B4-BE49-F238E27FC236}">
                <a16:creationId xmlns:a16="http://schemas.microsoft.com/office/drawing/2014/main" id="{143A153B-0803-025E-20F9-0D213E3E7488}"/>
              </a:ext>
            </a:extLst>
          </p:cNvPr>
          <p:cNvSpPr txBox="1">
            <a:spLocks/>
          </p:cNvSpPr>
          <p:nvPr/>
        </p:nvSpPr>
        <p:spPr>
          <a:xfrm>
            <a:off x="11777471" y="6640004"/>
            <a:ext cx="422275" cy="217996"/>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661BA67-2496-BC42-B2D2-763B605DA9A7}" type="slidenum">
              <a:rPr kumimoji="0" lang="en-US" sz="900" b="1" i="0" u="none" strike="noStrike" kern="1200" cap="none" spc="0" normalizeH="0" baseline="0" noProof="0" smtClean="0">
                <a:ln>
                  <a:noFill/>
                </a:ln>
                <a:solidFill>
                  <a:srgbClr val="FFFFFF"/>
                </a:solidFill>
                <a:effectLst/>
                <a:uLnTx/>
                <a:uFillTx/>
                <a:latin typeface="Arial" panose="020B0604020202020204" pitchFamily="34" charset="0"/>
                <a:ea typeface="Euclid Circular A" panose="020B0504000000000000" pitchFamily="34" charset="77"/>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900" b="1" i="0" u="none" strike="noStrike" kern="1200" cap="none" spc="0" normalizeH="0" baseline="0" noProof="0" dirty="0">
              <a:ln>
                <a:noFill/>
              </a:ln>
              <a:solidFill>
                <a:srgbClr val="FFFFFF"/>
              </a:solidFill>
              <a:effectLst/>
              <a:uLnTx/>
              <a:uFillTx/>
              <a:latin typeface="Arial" panose="020B0604020202020204" pitchFamily="34" charset="0"/>
              <a:ea typeface="Euclid Circular A" panose="020B0504000000000000" pitchFamily="34" charset="77"/>
              <a:cs typeface="Arial" panose="020B0604020202020204" pitchFamily="34" charset="0"/>
            </a:endParaRPr>
          </a:p>
        </p:txBody>
      </p:sp>
      <p:sp>
        <p:nvSpPr>
          <p:cNvPr id="2" name="TextBox 1">
            <a:extLst>
              <a:ext uri="{FF2B5EF4-FFF2-40B4-BE49-F238E27FC236}">
                <a16:creationId xmlns:a16="http://schemas.microsoft.com/office/drawing/2014/main" id="{AE2F180F-E22A-DC65-C362-8AAE94FCCF99}"/>
              </a:ext>
            </a:extLst>
          </p:cNvPr>
          <p:cNvSpPr txBox="1"/>
          <p:nvPr/>
        </p:nvSpPr>
        <p:spPr>
          <a:xfrm>
            <a:off x="560904" y="963448"/>
            <a:ext cx="5547287" cy="32624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2060"/>
              </a:solidFill>
              <a:effectLst/>
              <a:uLnTx/>
              <a:uFillTx/>
              <a:latin typeface="Avenir Next" panose="020B0503020202020204" pitchFamily="34" charset="0"/>
              <a:ea typeface="+mn-ea"/>
              <a:cs typeface="+mn-cs"/>
            </a:endParaRPr>
          </a:p>
          <a:p>
            <a:pPr marL="9525" marR="0" lvl="1" indent="0" algn="l" defTabSz="914400" rtl="0" eaLnBrk="1" fontAlgn="auto" latinLnBrk="0" hangingPunct="1">
              <a:lnSpc>
                <a:spcPct val="100000"/>
              </a:lnSpc>
              <a:spcBef>
                <a:spcPts val="0"/>
              </a:spcBef>
              <a:spcAft>
                <a:spcPts val="1200"/>
              </a:spcAft>
              <a:buClr>
                <a:srgbClr val="00A3DF"/>
              </a:buClr>
              <a:buSzTx/>
              <a:buFontTx/>
              <a:buNone/>
              <a:tabLst/>
              <a:defRPr/>
            </a:pPr>
            <a:r>
              <a:rPr kumimoji="0" lang="en-US" sz="2800" b="1" i="1" u="sng" strike="noStrike" kern="1200" cap="none" spc="0" normalizeH="0" baseline="0" noProof="0" dirty="0">
                <a:ln>
                  <a:noFill/>
                </a:ln>
                <a:solidFill>
                  <a:srgbClr val="FF0000"/>
                </a:solidFill>
                <a:effectLst/>
                <a:uLnTx/>
                <a:uFillTx/>
                <a:latin typeface="Avenir Next" panose="020B0503020202020204" pitchFamily="34" charset="0"/>
                <a:ea typeface="+mn-ea"/>
                <a:cs typeface="+mn-cs"/>
              </a:rPr>
              <a:t>For </a:t>
            </a:r>
            <a:r>
              <a:rPr lang="en-US" sz="2800" b="1" i="1" u="sng" dirty="0">
                <a:solidFill>
                  <a:srgbClr val="FF0000"/>
                </a:solidFill>
                <a:latin typeface="Avenir Next" panose="020B0503020202020204" pitchFamily="34" charset="0"/>
              </a:rPr>
              <a:t>Board Members</a:t>
            </a:r>
            <a:endParaRPr kumimoji="0" lang="en-US" sz="2800" b="0" i="1" u="none" strike="noStrike" kern="1200" cap="none" spc="0" normalizeH="0" baseline="0" noProof="0" dirty="0">
              <a:ln>
                <a:noFill/>
              </a:ln>
              <a:solidFill>
                <a:srgbClr val="002060"/>
              </a:solidFill>
              <a:effectLst/>
              <a:uLnTx/>
              <a:uFillTx/>
              <a:latin typeface="Avenir Next" panose="020B0503020202020204" pitchFamily="34" charset="0"/>
              <a:ea typeface="+mn-ea"/>
              <a:cs typeface="+mn-cs"/>
            </a:endParaRPr>
          </a:p>
          <a:p>
            <a:pPr marL="295275" indent="-295275">
              <a:buClr>
                <a:schemeClr val="accent1"/>
              </a:buClr>
              <a:buFont typeface="Arial" panose="020B0604020202020204" pitchFamily="34" charset="0"/>
              <a:buChar char="•"/>
            </a:pPr>
            <a:r>
              <a:rPr lang="en-US" sz="2800" dirty="0">
                <a:solidFill>
                  <a:schemeClr val="accent2"/>
                </a:solidFill>
              </a:rPr>
              <a:t>Standards of Conduct</a:t>
            </a:r>
            <a:endParaRPr lang="en-US" sz="2800" i="1" dirty="0">
              <a:solidFill>
                <a:schemeClr val="accent2"/>
              </a:solidFill>
            </a:endParaRPr>
          </a:p>
          <a:p>
            <a:pPr marL="295275" indent="-295275">
              <a:buClr>
                <a:schemeClr val="accent1"/>
              </a:buClr>
              <a:buFont typeface="Arial" panose="020B0604020202020204" pitchFamily="34" charset="0"/>
              <a:buChar char="•"/>
            </a:pPr>
            <a:r>
              <a:rPr lang="en-US" sz="2800" dirty="0">
                <a:solidFill>
                  <a:schemeClr val="accent2"/>
                </a:solidFill>
              </a:rPr>
              <a:t>Conflicts of Interest</a:t>
            </a:r>
            <a:endParaRPr lang="en-US" sz="2800" i="1" dirty="0">
              <a:solidFill>
                <a:schemeClr val="accent2"/>
              </a:solidFill>
            </a:endParaRPr>
          </a:p>
          <a:p>
            <a:pPr marL="295275" indent="-295275">
              <a:buClr>
                <a:schemeClr val="accent1"/>
              </a:buClr>
              <a:buFont typeface="Arial" panose="020B0604020202020204" pitchFamily="34" charset="0"/>
              <a:buChar char="•"/>
            </a:pPr>
            <a:r>
              <a:rPr lang="en-US" sz="2800" dirty="0">
                <a:solidFill>
                  <a:schemeClr val="accent2"/>
                </a:solidFill>
              </a:rPr>
              <a:t>Gift Policies</a:t>
            </a:r>
            <a:endParaRPr lang="en-US" sz="2800" i="1" dirty="0">
              <a:solidFill>
                <a:schemeClr val="accent2"/>
              </a:solidFill>
            </a:endParaRPr>
          </a:p>
          <a:p>
            <a:pPr marL="295275" indent="-295275">
              <a:buClr>
                <a:schemeClr val="accent1"/>
              </a:buClr>
              <a:buFont typeface="Arial" panose="020B0604020202020204" pitchFamily="34" charset="0"/>
              <a:buChar char="•"/>
            </a:pPr>
            <a:r>
              <a:rPr lang="en-US" sz="2800" dirty="0">
                <a:solidFill>
                  <a:schemeClr val="accent2"/>
                </a:solidFill>
              </a:rPr>
              <a:t>Governance / Fiduciary Duties</a:t>
            </a:r>
          </a:p>
          <a:p>
            <a:pPr marL="9525" marR="0" lvl="1" indent="0" algn="l" defTabSz="914400" rtl="0" eaLnBrk="1" fontAlgn="auto" latinLnBrk="0" hangingPunct="1">
              <a:lnSpc>
                <a:spcPct val="100000"/>
              </a:lnSpc>
              <a:spcBef>
                <a:spcPts val="0"/>
              </a:spcBef>
              <a:spcAft>
                <a:spcPts val="1200"/>
              </a:spcAft>
              <a:buClr>
                <a:srgbClr val="00A3DF"/>
              </a:buClr>
              <a:buSzTx/>
              <a:buFontTx/>
              <a:buNone/>
              <a:tabLst/>
              <a:defRPr/>
            </a:pPr>
            <a:endParaRPr kumimoji="0" lang="en-US" sz="2800" b="0" i="0" u="none" strike="noStrike" kern="1200" cap="none" spc="0" normalizeH="0" baseline="0" noProof="0" dirty="0">
              <a:ln>
                <a:noFill/>
              </a:ln>
              <a:solidFill>
                <a:srgbClr val="002060"/>
              </a:solidFill>
              <a:effectLst/>
              <a:uLnTx/>
              <a:uFillTx/>
              <a:latin typeface="Avenir Next" panose="020B0503020202020204" pitchFamily="34" charset="0"/>
              <a:ea typeface="+mn-ea"/>
              <a:cs typeface="+mn-cs"/>
            </a:endParaRPr>
          </a:p>
        </p:txBody>
      </p:sp>
      <p:sp>
        <p:nvSpPr>
          <p:cNvPr id="3" name="TextBox 2">
            <a:extLst>
              <a:ext uri="{FF2B5EF4-FFF2-40B4-BE49-F238E27FC236}">
                <a16:creationId xmlns:a16="http://schemas.microsoft.com/office/drawing/2014/main" id="{39951904-F84C-F5DF-1186-6CFC04421177}"/>
              </a:ext>
            </a:extLst>
          </p:cNvPr>
          <p:cNvSpPr txBox="1"/>
          <p:nvPr/>
        </p:nvSpPr>
        <p:spPr>
          <a:xfrm>
            <a:off x="6544847" y="1041653"/>
            <a:ext cx="5354616" cy="541686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2060"/>
              </a:solidFill>
              <a:effectLst/>
              <a:uLnTx/>
              <a:uFillTx/>
              <a:latin typeface="Avenir Next" panose="020B0503020202020204" pitchFamily="34" charset="0"/>
              <a:ea typeface="+mn-ea"/>
              <a:cs typeface="+mn-cs"/>
            </a:endParaRPr>
          </a:p>
          <a:p>
            <a:pPr marL="9525" marR="0" lvl="1" indent="0" algn="l" defTabSz="914400" rtl="0" eaLnBrk="1" fontAlgn="auto" latinLnBrk="0" hangingPunct="1">
              <a:lnSpc>
                <a:spcPct val="100000"/>
              </a:lnSpc>
              <a:spcBef>
                <a:spcPts val="0"/>
              </a:spcBef>
              <a:spcAft>
                <a:spcPts val="1200"/>
              </a:spcAft>
              <a:buClr>
                <a:srgbClr val="00A3DF"/>
              </a:buClr>
              <a:buSzTx/>
              <a:buFontTx/>
              <a:buNone/>
              <a:tabLst/>
              <a:defRPr/>
            </a:pPr>
            <a:r>
              <a:rPr kumimoji="0" lang="en-US" sz="2800" b="1" i="1" u="sng" strike="noStrike" kern="1200" cap="none" spc="0" normalizeH="0" baseline="0" noProof="0" dirty="0">
                <a:ln>
                  <a:noFill/>
                </a:ln>
                <a:solidFill>
                  <a:srgbClr val="FF0000"/>
                </a:solidFill>
                <a:effectLst/>
                <a:uLnTx/>
                <a:uFillTx/>
                <a:latin typeface="Avenir Next" panose="020B0503020202020204" pitchFamily="34" charset="0"/>
                <a:ea typeface="+mn-ea"/>
                <a:cs typeface="+mn-cs"/>
              </a:rPr>
              <a:t>For Employees</a:t>
            </a:r>
            <a:endParaRPr lang="en-US" sz="2800" dirty="0">
              <a:solidFill>
                <a:schemeClr val="accent2"/>
              </a:solidFill>
            </a:endParaRPr>
          </a:p>
          <a:p>
            <a:pPr marL="295275" indent="-295275">
              <a:buClr>
                <a:schemeClr val="accent1"/>
              </a:buClr>
              <a:buFont typeface="Arial" panose="020B0604020202020204" pitchFamily="34" charset="0"/>
              <a:buChar char="•"/>
            </a:pPr>
            <a:r>
              <a:rPr lang="en-US" sz="2800" dirty="0">
                <a:solidFill>
                  <a:schemeClr val="accent2"/>
                </a:solidFill>
              </a:rPr>
              <a:t>Standards of Conduct</a:t>
            </a:r>
            <a:endParaRPr lang="en-US" sz="2800" i="1" dirty="0">
              <a:solidFill>
                <a:schemeClr val="accent2"/>
              </a:solidFill>
            </a:endParaRPr>
          </a:p>
          <a:p>
            <a:pPr marL="295275" indent="-295275">
              <a:buClr>
                <a:schemeClr val="accent1"/>
              </a:buClr>
              <a:buFont typeface="Arial" panose="020B0604020202020204" pitchFamily="34" charset="0"/>
              <a:buChar char="•"/>
            </a:pPr>
            <a:r>
              <a:rPr lang="en-US" sz="2800" dirty="0">
                <a:solidFill>
                  <a:schemeClr val="accent2"/>
                </a:solidFill>
              </a:rPr>
              <a:t>Conflicts of Interest</a:t>
            </a:r>
            <a:endParaRPr lang="en-US" sz="2800" i="1" dirty="0">
              <a:solidFill>
                <a:schemeClr val="accent2"/>
              </a:solidFill>
            </a:endParaRPr>
          </a:p>
          <a:p>
            <a:pPr marL="295275" indent="-295275">
              <a:buClr>
                <a:schemeClr val="accent1"/>
              </a:buClr>
              <a:buFont typeface="Arial" panose="020B0604020202020204" pitchFamily="34" charset="0"/>
              <a:buChar char="•"/>
            </a:pPr>
            <a:r>
              <a:rPr lang="en-US" sz="2800" dirty="0">
                <a:solidFill>
                  <a:schemeClr val="accent2"/>
                </a:solidFill>
              </a:rPr>
              <a:t>Gift Policies</a:t>
            </a:r>
            <a:endParaRPr lang="en-US" sz="2800" i="1" dirty="0">
              <a:solidFill>
                <a:schemeClr val="accent2"/>
              </a:solidFill>
            </a:endParaRPr>
          </a:p>
          <a:p>
            <a:pPr marL="295275" indent="-295275">
              <a:buClr>
                <a:schemeClr val="accent1"/>
              </a:buClr>
              <a:buFont typeface="Arial" panose="020B0604020202020204" pitchFamily="34" charset="0"/>
              <a:buChar char="•"/>
            </a:pPr>
            <a:r>
              <a:rPr lang="en-US" sz="2800" dirty="0">
                <a:solidFill>
                  <a:schemeClr val="accent2"/>
                </a:solidFill>
              </a:rPr>
              <a:t>Governance / Fiduciary Duties </a:t>
            </a:r>
          </a:p>
          <a:p>
            <a:pPr marL="295275" indent="-295275">
              <a:buClr>
                <a:schemeClr val="accent1"/>
              </a:buClr>
              <a:buFont typeface="Arial" panose="020B0604020202020204" pitchFamily="34" charset="0"/>
              <a:buChar char="•"/>
            </a:pPr>
            <a:r>
              <a:rPr lang="en-US" sz="2800" dirty="0">
                <a:solidFill>
                  <a:schemeClr val="accent2"/>
                </a:solidFill>
              </a:rPr>
              <a:t>Whistleblower Policy</a:t>
            </a:r>
            <a:endParaRPr lang="en-US" sz="2800" i="1" dirty="0">
              <a:solidFill>
                <a:schemeClr val="accent2"/>
              </a:solidFill>
            </a:endParaRPr>
          </a:p>
          <a:p>
            <a:pPr marL="295275" indent="-295275">
              <a:buClr>
                <a:schemeClr val="accent1"/>
              </a:buClr>
              <a:buFont typeface="Arial" panose="020B0604020202020204" pitchFamily="34" charset="0"/>
              <a:buChar char="•"/>
            </a:pPr>
            <a:r>
              <a:rPr lang="en-US" sz="2800" dirty="0">
                <a:solidFill>
                  <a:schemeClr val="accent2"/>
                </a:solidFill>
              </a:rPr>
              <a:t>Political Activity &amp; Lobbying </a:t>
            </a:r>
            <a:endParaRPr lang="en-US" sz="2800" i="1" dirty="0">
              <a:solidFill>
                <a:schemeClr val="accent2"/>
              </a:solidFill>
            </a:endParaRPr>
          </a:p>
          <a:p>
            <a:pPr marL="295275" indent="-295275">
              <a:buClr>
                <a:schemeClr val="accent1"/>
              </a:buClr>
              <a:buFont typeface="Arial" panose="020B0604020202020204" pitchFamily="34" charset="0"/>
              <a:buChar char="•"/>
            </a:pPr>
            <a:r>
              <a:rPr lang="en-US" sz="2800" dirty="0">
                <a:solidFill>
                  <a:schemeClr val="accent2"/>
                </a:solidFill>
              </a:rPr>
              <a:t>Project Confidentiality</a:t>
            </a:r>
          </a:p>
          <a:p>
            <a:pPr marL="295275" indent="-295275">
              <a:buClr>
                <a:schemeClr val="accent1"/>
              </a:buClr>
              <a:buFont typeface="Arial" panose="020B0604020202020204" pitchFamily="34" charset="0"/>
              <a:buChar char="•"/>
            </a:pPr>
            <a:r>
              <a:rPr lang="en-US" sz="2800" dirty="0">
                <a:solidFill>
                  <a:schemeClr val="accent2"/>
                </a:solidFill>
              </a:rPr>
              <a:t>Insider Training</a:t>
            </a:r>
            <a:endParaRPr lang="en-US" sz="2800" i="1" dirty="0">
              <a:solidFill>
                <a:schemeClr val="accent2"/>
              </a:solidFill>
            </a:endParaRPr>
          </a:p>
          <a:p>
            <a:pPr marL="295275" indent="-295275">
              <a:buClr>
                <a:schemeClr val="accent1"/>
              </a:buClr>
              <a:buFont typeface="Arial" panose="020B0604020202020204" pitchFamily="34" charset="0"/>
              <a:buChar char="•"/>
            </a:pPr>
            <a:r>
              <a:rPr lang="en-US" sz="2800" dirty="0">
                <a:solidFill>
                  <a:schemeClr val="accent2"/>
                </a:solidFill>
              </a:rPr>
              <a:t>Sexual Harassment</a:t>
            </a:r>
            <a:endParaRPr lang="en-US" sz="2800" i="1" dirty="0">
              <a:solidFill>
                <a:schemeClr val="accent2"/>
              </a:solidFill>
            </a:endParaRPr>
          </a:p>
          <a:p>
            <a:pPr marL="9525" marR="0" lvl="1" indent="0" algn="l" defTabSz="914400" rtl="0" eaLnBrk="1" fontAlgn="auto" latinLnBrk="0" hangingPunct="1">
              <a:lnSpc>
                <a:spcPct val="100000"/>
              </a:lnSpc>
              <a:spcBef>
                <a:spcPts val="0"/>
              </a:spcBef>
              <a:spcAft>
                <a:spcPts val="1200"/>
              </a:spcAft>
              <a:buClr>
                <a:srgbClr val="00A3DF"/>
              </a:buClr>
              <a:buSzTx/>
              <a:buFontTx/>
              <a:buNone/>
              <a:tabLst/>
              <a:defRPr/>
            </a:pPr>
            <a:endParaRPr kumimoji="0" lang="en-US" sz="2800" b="1" i="1" u="none" strike="noStrike" kern="1200" cap="none" spc="0" normalizeH="0" baseline="0" noProof="0" dirty="0">
              <a:ln>
                <a:noFill/>
              </a:ln>
              <a:solidFill>
                <a:srgbClr val="003057"/>
              </a:solidFill>
              <a:effectLst/>
              <a:uLnTx/>
              <a:uFillTx/>
              <a:latin typeface="Avenir Next" panose="020B0503020202020204" pitchFamily="34" charset="0"/>
              <a:ea typeface="+mn-ea"/>
              <a:cs typeface="+mn-cs"/>
            </a:endParaRPr>
          </a:p>
        </p:txBody>
      </p:sp>
    </p:spTree>
    <p:extLst>
      <p:ext uri="{BB962C8B-B14F-4D97-AF65-F5344CB8AC3E}">
        <p14:creationId xmlns:p14="http://schemas.microsoft.com/office/powerpoint/2010/main" val="30944836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D8F43-C1A9-4357-8039-BD4DB3015F6A}"/>
              </a:ext>
            </a:extLst>
          </p:cNvPr>
          <p:cNvSpPr>
            <a:spLocks noGrp="1"/>
          </p:cNvSpPr>
          <p:nvPr>
            <p:ph type="title"/>
          </p:nvPr>
        </p:nvSpPr>
        <p:spPr/>
        <p:txBody>
          <a:bodyPr/>
          <a:lstStyle/>
          <a:p>
            <a:r>
              <a:rPr lang="en-US" dirty="0"/>
              <a:t>Governance Duties </a:t>
            </a:r>
          </a:p>
        </p:txBody>
      </p:sp>
      <p:sp>
        <p:nvSpPr>
          <p:cNvPr id="3" name="TextBox 2">
            <a:extLst>
              <a:ext uri="{FF2B5EF4-FFF2-40B4-BE49-F238E27FC236}">
                <a16:creationId xmlns:a16="http://schemas.microsoft.com/office/drawing/2014/main" id="{5918BAAA-BB87-8E41-A3C7-0BD0F1EB9D08}"/>
              </a:ext>
            </a:extLst>
          </p:cNvPr>
          <p:cNvSpPr txBox="1"/>
          <p:nvPr/>
        </p:nvSpPr>
        <p:spPr>
          <a:xfrm>
            <a:off x="497728" y="510556"/>
            <a:ext cx="11220926" cy="2677656"/>
          </a:xfrm>
          <a:prstGeom prst="rect">
            <a:avLst/>
          </a:prstGeom>
          <a:noFill/>
        </p:spPr>
        <p:txBody>
          <a:bodyPr wrap="square" rtlCol="0">
            <a:spAutoFit/>
          </a:bodyPr>
          <a:lstStyle/>
          <a:p>
            <a:pPr>
              <a:buClr>
                <a:schemeClr val="accent1"/>
              </a:buClr>
            </a:pPr>
            <a:endParaRPr lang="en-US" sz="2800" dirty="0">
              <a:solidFill>
                <a:schemeClr val="accent2"/>
              </a:solidFill>
              <a:latin typeface="Arial" panose="020B0604020202020204" pitchFamily="34" charset="0"/>
              <a:cs typeface="Arial" panose="020B0604020202020204" pitchFamily="34" charset="0"/>
            </a:endParaRPr>
          </a:p>
          <a:p>
            <a:pPr marL="295275"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Management &amp; Employee duties: </a:t>
            </a:r>
          </a:p>
          <a:p>
            <a:pPr marL="752475" lvl="1"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Provide input to help the Board give direction</a:t>
            </a:r>
          </a:p>
          <a:p>
            <a:pPr marL="752475" lvl="1"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Execute direction given by the Board through the appropriate use of authority and observing set limits</a:t>
            </a:r>
          </a:p>
          <a:p>
            <a:pPr marL="295275" indent="-295275">
              <a:buClr>
                <a:schemeClr val="accent1"/>
              </a:buClr>
              <a:buFont typeface="Arial" panose="020B0604020202020204" pitchFamily="34" charset="0"/>
              <a:buChar char="•"/>
            </a:pPr>
            <a:endParaRPr lang="en-US" sz="2800" i="1" dirty="0">
              <a:solidFill>
                <a:schemeClr val="accent2"/>
              </a:solidFill>
            </a:endParaRPr>
          </a:p>
        </p:txBody>
      </p:sp>
      <p:sp>
        <p:nvSpPr>
          <p:cNvPr id="9" name="Slide Number Placeholder 3">
            <a:extLst>
              <a:ext uri="{FF2B5EF4-FFF2-40B4-BE49-F238E27FC236}">
                <a16:creationId xmlns:a16="http://schemas.microsoft.com/office/drawing/2014/main" id="{BF7897E0-49DA-7395-F002-084668A042A9}"/>
              </a:ext>
            </a:extLst>
          </p:cNvPr>
          <p:cNvSpPr txBox="1">
            <a:spLocks/>
          </p:cNvSpPr>
          <p:nvPr/>
        </p:nvSpPr>
        <p:spPr>
          <a:xfrm>
            <a:off x="11659838" y="6644640"/>
            <a:ext cx="532161" cy="202798"/>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9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661BA67-2496-BC42-B2D2-763B605DA9A7}" type="slidenum">
              <a:rPr lang="en-US" b="1" smtClean="0">
                <a:solidFill>
                  <a:schemeClr val="tx2"/>
                </a:solidFill>
              </a:rPr>
              <a:pPr>
                <a:defRPr/>
              </a:pPr>
              <a:t>20</a:t>
            </a:fld>
            <a:endParaRPr lang="en-US" b="1" dirty="0">
              <a:solidFill>
                <a:schemeClr val="tx2"/>
              </a:solidFill>
            </a:endParaRPr>
          </a:p>
        </p:txBody>
      </p:sp>
      <p:sp>
        <p:nvSpPr>
          <p:cNvPr id="4" name="TextBox 3">
            <a:extLst>
              <a:ext uri="{FF2B5EF4-FFF2-40B4-BE49-F238E27FC236}">
                <a16:creationId xmlns:a16="http://schemas.microsoft.com/office/drawing/2014/main" id="{398F9DE8-1300-F608-5356-07F089D335BE}"/>
              </a:ext>
            </a:extLst>
          </p:cNvPr>
          <p:cNvSpPr txBox="1"/>
          <p:nvPr/>
        </p:nvSpPr>
        <p:spPr>
          <a:xfrm>
            <a:off x="2806262" y="3741683"/>
            <a:ext cx="184731" cy="369332"/>
          </a:xfrm>
          <a:prstGeom prst="rect">
            <a:avLst/>
          </a:prstGeom>
          <a:noFill/>
        </p:spPr>
        <p:txBody>
          <a:bodyPr wrap="none" rtlCol="0">
            <a:spAutoFit/>
          </a:bodyPr>
          <a:lstStyle/>
          <a:p>
            <a:endParaRPr lang="en-US" dirty="0"/>
          </a:p>
        </p:txBody>
      </p:sp>
      <p:pic>
        <p:nvPicPr>
          <p:cNvPr id="6" name="Picture 5" descr="A close-up of a white background&#10;&#10;Description automatically generated with medium confidence">
            <a:extLst>
              <a:ext uri="{FF2B5EF4-FFF2-40B4-BE49-F238E27FC236}">
                <a16:creationId xmlns:a16="http://schemas.microsoft.com/office/drawing/2014/main" id="{743D9A0B-27F7-A2CF-2CD3-E93FAAD64CE1}"/>
              </a:ext>
            </a:extLst>
          </p:cNvPr>
          <p:cNvPicPr>
            <a:picLocks noChangeAspect="1"/>
          </p:cNvPicPr>
          <p:nvPr/>
        </p:nvPicPr>
        <p:blipFill>
          <a:blip r:embed="rId2"/>
          <a:stretch>
            <a:fillRect/>
          </a:stretch>
        </p:blipFill>
        <p:spPr>
          <a:xfrm>
            <a:off x="2025212" y="3188212"/>
            <a:ext cx="7658100" cy="2641600"/>
          </a:xfrm>
          <a:prstGeom prst="rect">
            <a:avLst/>
          </a:prstGeom>
        </p:spPr>
      </p:pic>
    </p:spTree>
    <p:extLst>
      <p:ext uri="{BB962C8B-B14F-4D97-AF65-F5344CB8AC3E}">
        <p14:creationId xmlns:p14="http://schemas.microsoft.com/office/powerpoint/2010/main" val="41443015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67E24A67-C0C2-653F-6068-8641B17B153C}"/>
              </a:ext>
            </a:extLst>
          </p:cNvPr>
          <p:cNvSpPr txBox="1">
            <a:spLocks noGrp="1"/>
          </p:cNvSpPr>
          <p:nvPr>
            <p:ph type="title"/>
          </p:nvPr>
        </p:nvSpPr>
        <p:spPr>
          <a:xfrm>
            <a:off x="617426" y="2066778"/>
            <a:ext cx="10565961" cy="1368028"/>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pPr>
            <a:r>
              <a:rPr lang="en-US" sz="5600" dirty="0">
                <a:solidFill>
                  <a:schemeClr val="accent2"/>
                </a:solidFill>
                <a:latin typeface="Arial" panose="020B0604020202020204" pitchFamily="34" charset="0"/>
                <a:ea typeface="Euclid Circular A" panose="020B0504000000000000" pitchFamily="34" charset="77"/>
                <a:cs typeface="Arial" panose="020B0604020202020204" pitchFamily="34" charset="0"/>
              </a:rPr>
              <a:t>Whistleblower</a:t>
            </a:r>
            <a:endParaRPr lang="en-US" sz="4400" b="1" i="1" dirty="0">
              <a:solidFill>
                <a:schemeClr val="accent2"/>
              </a:solidFill>
              <a:latin typeface="Arial" panose="020B0604020202020204" pitchFamily="34" charset="0"/>
              <a:ea typeface="Euclid Circular A" panose="020B0504000000000000" pitchFamily="34" charset="77"/>
              <a:cs typeface="Arial" panose="020B0604020202020204" pitchFamily="34" charset="0"/>
            </a:endParaRPr>
          </a:p>
        </p:txBody>
      </p:sp>
      <p:sp>
        <p:nvSpPr>
          <p:cNvPr id="7" name="Oval 6">
            <a:extLst>
              <a:ext uri="{FF2B5EF4-FFF2-40B4-BE49-F238E27FC236}">
                <a16:creationId xmlns:a16="http://schemas.microsoft.com/office/drawing/2014/main" id="{AD469706-73A1-A599-3C46-9022EBEF119F}"/>
              </a:ext>
            </a:extLst>
          </p:cNvPr>
          <p:cNvSpPr/>
          <p:nvPr/>
        </p:nvSpPr>
        <p:spPr>
          <a:xfrm>
            <a:off x="9538469" y="2930165"/>
            <a:ext cx="2628501" cy="2628501"/>
          </a:xfrm>
          <a:prstGeom prst="ellipse">
            <a:avLst/>
          </a:prstGeom>
          <a:noFill/>
          <a:ln w="5080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0" name="Freeform 9">
            <a:extLst>
              <a:ext uri="{FF2B5EF4-FFF2-40B4-BE49-F238E27FC236}">
                <a16:creationId xmlns:a16="http://schemas.microsoft.com/office/drawing/2014/main" id="{B2FE0472-FD64-F525-B3C5-7230DDA67622}"/>
              </a:ext>
            </a:extLst>
          </p:cNvPr>
          <p:cNvSpPr/>
          <p:nvPr/>
        </p:nvSpPr>
        <p:spPr>
          <a:xfrm>
            <a:off x="8283251" y="-21914"/>
            <a:ext cx="3920323" cy="3964114"/>
          </a:xfrm>
          <a:custGeom>
            <a:avLst/>
            <a:gdLst>
              <a:gd name="connsiteX0" fmla="*/ 0 w 1715784"/>
              <a:gd name="connsiteY0" fmla="*/ 0 h 1684961"/>
              <a:gd name="connsiteX1" fmla="*/ 1715784 w 1715784"/>
              <a:gd name="connsiteY1" fmla="*/ 1684961 h 1684961"/>
              <a:gd name="connsiteX2" fmla="*/ 1715784 w 1715784"/>
              <a:gd name="connsiteY2" fmla="*/ 20548 h 1684961"/>
              <a:gd name="connsiteX3" fmla="*/ 0 w 1715784"/>
              <a:gd name="connsiteY3" fmla="*/ 0 h 1684961"/>
              <a:gd name="connsiteX0" fmla="*/ 0 w 1746781"/>
              <a:gd name="connsiteY0" fmla="*/ 0 h 1692710"/>
              <a:gd name="connsiteX1" fmla="*/ 1746781 w 1746781"/>
              <a:gd name="connsiteY1" fmla="*/ 1692710 h 1692710"/>
              <a:gd name="connsiteX2" fmla="*/ 1746781 w 1746781"/>
              <a:gd name="connsiteY2" fmla="*/ 28297 h 1692710"/>
              <a:gd name="connsiteX3" fmla="*/ 0 w 1746781"/>
              <a:gd name="connsiteY3" fmla="*/ 0 h 1692710"/>
              <a:gd name="connsiteX0" fmla="*/ 0 w 1746781"/>
              <a:gd name="connsiteY0" fmla="*/ 0 h 1692710"/>
              <a:gd name="connsiteX1" fmla="*/ 1746781 w 1746781"/>
              <a:gd name="connsiteY1" fmla="*/ 1692710 h 1692710"/>
              <a:gd name="connsiteX2" fmla="*/ 1529805 w 1746781"/>
              <a:gd name="connsiteY2" fmla="*/ 377009 h 1692710"/>
              <a:gd name="connsiteX3" fmla="*/ 0 w 1746781"/>
              <a:gd name="connsiteY3" fmla="*/ 0 h 1692710"/>
              <a:gd name="connsiteX0" fmla="*/ 0 w 1746781"/>
              <a:gd name="connsiteY0" fmla="*/ 0 h 1692710"/>
              <a:gd name="connsiteX1" fmla="*/ 1746781 w 1746781"/>
              <a:gd name="connsiteY1" fmla="*/ 1692710 h 1692710"/>
              <a:gd name="connsiteX2" fmla="*/ 1746781 w 1746781"/>
              <a:gd name="connsiteY2" fmla="*/ 12799 h 1692710"/>
              <a:gd name="connsiteX3" fmla="*/ 0 w 1746781"/>
              <a:gd name="connsiteY3" fmla="*/ 0 h 1692710"/>
              <a:gd name="connsiteX0" fmla="*/ 0 w 1754530"/>
              <a:gd name="connsiteY0" fmla="*/ 0 h 1692710"/>
              <a:gd name="connsiteX1" fmla="*/ 1754530 w 1754530"/>
              <a:gd name="connsiteY1" fmla="*/ 1692710 h 1692710"/>
              <a:gd name="connsiteX2" fmla="*/ 1754530 w 1754530"/>
              <a:gd name="connsiteY2" fmla="*/ 12799 h 1692710"/>
              <a:gd name="connsiteX3" fmla="*/ 0 w 1754530"/>
              <a:gd name="connsiteY3" fmla="*/ 0 h 1692710"/>
              <a:gd name="connsiteX0" fmla="*/ 0 w 1754530"/>
              <a:gd name="connsiteY0" fmla="*/ 0 h 1692710"/>
              <a:gd name="connsiteX1" fmla="*/ 1746781 w 1754530"/>
              <a:gd name="connsiteY1" fmla="*/ 1692710 h 1692710"/>
              <a:gd name="connsiteX2" fmla="*/ 1754530 w 1754530"/>
              <a:gd name="connsiteY2" fmla="*/ 12799 h 1692710"/>
              <a:gd name="connsiteX3" fmla="*/ 0 w 1754530"/>
              <a:gd name="connsiteY3" fmla="*/ 0 h 1692710"/>
            </a:gdLst>
            <a:ahLst/>
            <a:cxnLst>
              <a:cxn ang="0">
                <a:pos x="connsiteX0" y="connsiteY0"/>
              </a:cxn>
              <a:cxn ang="0">
                <a:pos x="connsiteX1" y="connsiteY1"/>
              </a:cxn>
              <a:cxn ang="0">
                <a:pos x="connsiteX2" y="connsiteY2"/>
              </a:cxn>
              <a:cxn ang="0">
                <a:pos x="connsiteX3" y="connsiteY3"/>
              </a:cxn>
            </a:cxnLst>
            <a:rect l="l" t="t" r="r" b="b"/>
            <a:pathLst>
              <a:path w="1754530" h="1692710">
                <a:moveTo>
                  <a:pt x="0" y="0"/>
                </a:moveTo>
                <a:lnTo>
                  <a:pt x="1746781" y="1692710"/>
                </a:lnTo>
                <a:lnTo>
                  <a:pt x="1754530" y="12799"/>
                </a:lnTo>
                <a:lnTo>
                  <a:pt x="0" y="0"/>
                </a:lnTo>
                <a:close/>
              </a:path>
            </a:pathLst>
          </a:custGeom>
          <a:solidFill>
            <a:schemeClr val="accent1">
              <a:alpha val="4010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1" name="Freeform 10">
            <a:extLst>
              <a:ext uri="{FF2B5EF4-FFF2-40B4-BE49-F238E27FC236}">
                <a16:creationId xmlns:a16="http://schemas.microsoft.com/office/drawing/2014/main" id="{E204380B-3613-F2AB-1464-CC021146CD97}"/>
              </a:ext>
            </a:extLst>
          </p:cNvPr>
          <p:cNvSpPr/>
          <p:nvPr/>
        </p:nvSpPr>
        <p:spPr>
          <a:xfrm>
            <a:off x="10328292" y="-17791"/>
            <a:ext cx="1875283" cy="1809208"/>
          </a:xfrm>
          <a:custGeom>
            <a:avLst/>
            <a:gdLst>
              <a:gd name="connsiteX0" fmla="*/ 0 w 1715784"/>
              <a:gd name="connsiteY0" fmla="*/ 0 h 1684961"/>
              <a:gd name="connsiteX1" fmla="*/ 1715784 w 1715784"/>
              <a:gd name="connsiteY1" fmla="*/ 1684961 h 1684961"/>
              <a:gd name="connsiteX2" fmla="*/ 1715784 w 1715784"/>
              <a:gd name="connsiteY2" fmla="*/ 20548 h 1684961"/>
              <a:gd name="connsiteX3" fmla="*/ 0 w 1715784"/>
              <a:gd name="connsiteY3" fmla="*/ 0 h 1684961"/>
              <a:gd name="connsiteX0" fmla="*/ 0 w 1746781"/>
              <a:gd name="connsiteY0" fmla="*/ 0 h 1692710"/>
              <a:gd name="connsiteX1" fmla="*/ 1746781 w 1746781"/>
              <a:gd name="connsiteY1" fmla="*/ 1692710 h 1692710"/>
              <a:gd name="connsiteX2" fmla="*/ 1746781 w 1746781"/>
              <a:gd name="connsiteY2" fmla="*/ 28297 h 1692710"/>
              <a:gd name="connsiteX3" fmla="*/ 0 w 1746781"/>
              <a:gd name="connsiteY3" fmla="*/ 0 h 1692710"/>
              <a:gd name="connsiteX0" fmla="*/ 0 w 1746781"/>
              <a:gd name="connsiteY0" fmla="*/ 0 h 1692710"/>
              <a:gd name="connsiteX1" fmla="*/ 1746781 w 1746781"/>
              <a:gd name="connsiteY1" fmla="*/ 1692710 h 1692710"/>
              <a:gd name="connsiteX2" fmla="*/ 1529805 w 1746781"/>
              <a:gd name="connsiteY2" fmla="*/ 377009 h 1692710"/>
              <a:gd name="connsiteX3" fmla="*/ 0 w 1746781"/>
              <a:gd name="connsiteY3" fmla="*/ 0 h 1692710"/>
              <a:gd name="connsiteX0" fmla="*/ 0 w 1746781"/>
              <a:gd name="connsiteY0" fmla="*/ 0 h 1692710"/>
              <a:gd name="connsiteX1" fmla="*/ 1746781 w 1746781"/>
              <a:gd name="connsiteY1" fmla="*/ 1692710 h 1692710"/>
              <a:gd name="connsiteX2" fmla="*/ 1746781 w 1746781"/>
              <a:gd name="connsiteY2" fmla="*/ 12799 h 1692710"/>
              <a:gd name="connsiteX3" fmla="*/ 0 w 1746781"/>
              <a:gd name="connsiteY3" fmla="*/ 0 h 1692710"/>
              <a:gd name="connsiteX0" fmla="*/ 0 w 1754530"/>
              <a:gd name="connsiteY0" fmla="*/ 0 h 1692710"/>
              <a:gd name="connsiteX1" fmla="*/ 1754530 w 1754530"/>
              <a:gd name="connsiteY1" fmla="*/ 1692710 h 1692710"/>
              <a:gd name="connsiteX2" fmla="*/ 1754530 w 1754530"/>
              <a:gd name="connsiteY2" fmla="*/ 12799 h 1692710"/>
              <a:gd name="connsiteX3" fmla="*/ 0 w 1754530"/>
              <a:gd name="connsiteY3" fmla="*/ 0 h 1692710"/>
              <a:gd name="connsiteX0" fmla="*/ 0 w 1754530"/>
              <a:gd name="connsiteY0" fmla="*/ 0 h 1692710"/>
              <a:gd name="connsiteX1" fmla="*/ 1746781 w 1754530"/>
              <a:gd name="connsiteY1" fmla="*/ 1692710 h 1692710"/>
              <a:gd name="connsiteX2" fmla="*/ 1754530 w 1754530"/>
              <a:gd name="connsiteY2" fmla="*/ 12799 h 1692710"/>
              <a:gd name="connsiteX3" fmla="*/ 0 w 1754530"/>
              <a:gd name="connsiteY3" fmla="*/ 0 h 1692710"/>
            </a:gdLst>
            <a:ahLst/>
            <a:cxnLst>
              <a:cxn ang="0">
                <a:pos x="connsiteX0" y="connsiteY0"/>
              </a:cxn>
              <a:cxn ang="0">
                <a:pos x="connsiteX1" y="connsiteY1"/>
              </a:cxn>
              <a:cxn ang="0">
                <a:pos x="connsiteX2" y="connsiteY2"/>
              </a:cxn>
              <a:cxn ang="0">
                <a:pos x="connsiteX3" y="connsiteY3"/>
              </a:cxn>
            </a:cxnLst>
            <a:rect l="l" t="t" r="r" b="b"/>
            <a:pathLst>
              <a:path w="1754530" h="1692710">
                <a:moveTo>
                  <a:pt x="0" y="0"/>
                </a:moveTo>
                <a:lnTo>
                  <a:pt x="1746781" y="1692710"/>
                </a:lnTo>
                <a:lnTo>
                  <a:pt x="1754530" y="12799"/>
                </a:lnTo>
                <a:lnTo>
                  <a:pt x="0" y="0"/>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2" name="Freeform 11">
            <a:extLst>
              <a:ext uri="{FF2B5EF4-FFF2-40B4-BE49-F238E27FC236}">
                <a16:creationId xmlns:a16="http://schemas.microsoft.com/office/drawing/2014/main" id="{1DE055FF-CFFC-3833-A9E0-9BCE8092B4DE}"/>
              </a:ext>
            </a:extLst>
          </p:cNvPr>
          <p:cNvSpPr/>
          <p:nvPr/>
        </p:nvSpPr>
        <p:spPr>
          <a:xfrm rot="5400000">
            <a:off x="8458169" y="3101106"/>
            <a:ext cx="3844081" cy="3708636"/>
          </a:xfrm>
          <a:custGeom>
            <a:avLst/>
            <a:gdLst>
              <a:gd name="connsiteX0" fmla="*/ 0 w 1715784"/>
              <a:gd name="connsiteY0" fmla="*/ 0 h 1684961"/>
              <a:gd name="connsiteX1" fmla="*/ 1715784 w 1715784"/>
              <a:gd name="connsiteY1" fmla="*/ 1684961 h 1684961"/>
              <a:gd name="connsiteX2" fmla="*/ 1715784 w 1715784"/>
              <a:gd name="connsiteY2" fmla="*/ 20548 h 1684961"/>
              <a:gd name="connsiteX3" fmla="*/ 0 w 1715784"/>
              <a:gd name="connsiteY3" fmla="*/ 0 h 1684961"/>
              <a:gd name="connsiteX0" fmla="*/ 0 w 1746781"/>
              <a:gd name="connsiteY0" fmla="*/ 0 h 1692710"/>
              <a:gd name="connsiteX1" fmla="*/ 1746781 w 1746781"/>
              <a:gd name="connsiteY1" fmla="*/ 1692710 h 1692710"/>
              <a:gd name="connsiteX2" fmla="*/ 1746781 w 1746781"/>
              <a:gd name="connsiteY2" fmla="*/ 28297 h 1692710"/>
              <a:gd name="connsiteX3" fmla="*/ 0 w 1746781"/>
              <a:gd name="connsiteY3" fmla="*/ 0 h 1692710"/>
              <a:gd name="connsiteX0" fmla="*/ 0 w 1746781"/>
              <a:gd name="connsiteY0" fmla="*/ 0 h 1692710"/>
              <a:gd name="connsiteX1" fmla="*/ 1746781 w 1746781"/>
              <a:gd name="connsiteY1" fmla="*/ 1692710 h 1692710"/>
              <a:gd name="connsiteX2" fmla="*/ 1529805 w 1746781"/>
              <a:gd name="connsiteY2" fmla="*/ 377009 h 1692710"/>
              <a:gd name="connsiteX3" fmla="*/ 0 w 1746781"/>
              <a:gd name="connsiteY3" fmla="*/ 0 h 1692710"/>
              <a:gd name="connsiteX0" fmla="*/ 0 w 1746781"/>
              <a:gd name="connsiteY0" fmla="*/ 0 h 1692710"/>
              <a:gd name="connsiteX1" fmla="*/ 1746781 w 1746781"/>
              <a:gd name="connsiteY1" fmla="*/ 1692710 h 1692710"/>
              <a:gd name="connsiteX2" fmla="*/ 1746781 w 1746781"/>
              <a:gd name="connsiteY2" fmla="*/ 12799 h 1692710"/>
              <a:gd name="connsiteX3" fmla="*/ 0 w 1746781"/>
              <a:gd name="connsiteY3" fmla="*/ 0 h 1692710"/>
              <a:gd name="connsiteX0" fmla="*/ 0 w 1754530"/>
              <a:gd name="connsiteY0" fmla="*/ 0 h 1692710"/>
              <a:gd name="connsiteX1" fmla="*/ 1754530 w 1754530"/>
              <a:gd name="connsiteY1" fmla="*/ 1692710 h 1692710"/>
              <a:gd name="connsiteX2" fmla="*/ 1754530 w 1754530"/>
              <a:gd name="connsiteY2" fmla="*/ 12799 h 1692710"/>
              <a:gd name="connsiteX3" fmla="*/ 0 w 1754530"/>
              <a:gd name="connsiteY3" fmla="*/ 0 h 1692710"/>
              <a:gd name="connsiteX0" fmla="*/ 0 w 1754530"/>
              <a:gd name="connsiteY0" fmla="*/ 0 h 1692710"/>
              <a:gd name="connsiteX1" fmla="*/ 1746781 w 1754530"/>
              <a:gd name="connsiteY1" fmla="*/ 1692710 h 1692710"/>
              <a:gd name="connsiteX2" fmla="*/ 1754530 w 1754530"/>
              <a:gd name="connsiteY2" fmla="*/ 12799 h 1692710"/>
              <a:gd name="connsiteX3" fmla="*/ 0 w 1754530"/>
              <a:gd name="connsiteY3" fmla="*/ 0 h 1692710"/>
            </a:gdLst>
            <a:ahLst/>
            <a:cxnLst>
              <a:cxn ang="0">
                <a:pos x="connsiteX0" y="connsiteY0"/>
              </a:cxn>
              <a:cxn ang="0">
                <a:pos x="connsiteX1" y="connsiteY1"/>
              </a:cxn>
              <a:cxn ang="0">
                <a:pos x="connsiteX2" y="connsiteY2"/>
              </a:cxn>
              <a:cxn ang="0">
                <a:pos x="connsiteX3" y="connsiteY3"/>
              </a:cxn>
            </a:cxnLst>
            <a:rect l="l" t="t" r="r" b="b"/>
            <a:pathLst>
              <a:path w="1754530" h="1692710">
                <a:moveTo>
                  <a:pt x="0" y="0"/>
                </a:moveTo>
                <a:lnTo>
                  <a:pt x="1746781" y="1692710"/>
                </a:lnTo>
                <a:lnTo>
                  <a:pt x="1754530" y="12799"/>
                </a:lnTo>
                <a:lnTo>
                  <a:pt x="0" y="0"/>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13" name="Picture 12" descr="Icon&#10;&#10;Description automatically generated">
            <a:extLst>
              <a:ext uri="{FF2B5EF4-FFF2-40B4-BE49-F238E27FC236}">
                <a16:creationId xmlns:a16="http://schemas.microsoft.com/office/drawing/2014/main" id="{757CA456-15C5-0126-6054-7F9AAF88E12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3354264">
            <a:off x="9468691" y="3385163"/>
            <a:ext cx="2867202" cy="1929520"/>
          </a:xfrm>
          <a:prstGeom prst="rect">
            <a:avLst/>
          </a:prstGeom>
        </p:spPr>
      </p:pic>
      <p:pic>
        <p:nvPicPr>
          <p:cNvPr id="14" name="Picture 4" descr="Marker Inc. groundbreaking ceremony group photo">
            <a:extLst>
              <a:ext uri="{FF2B5EF4-FFF2-40B4-BE49-F238E27FC236}">
                <a16:creationId xmlns:a16="http://schemas.microsoft.com/office/drawing/2014/main" id="{53CCADBD-E24F-7341-2F3A-CF83D593C73F}"/>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8230063" y="4089917"/>
            <a:ext cx="2272211" cy="2275627"/>
          </a:xfrm>
          <a:prstGeom prst="ellipse">
            <a:avLst/>
          </a:prstGeom>
          <a:noFill/>
          <a:extLst>
            <a:ext uri="{909E8E84-426E-40DD-AFC4-6F175D3DCCD1}">
              <a14:hiddenFill xmlns:a14="http://schemas.microsoft.com/office/drawing/2010/main">
                <a:solidFill>
                  <a:srgbClr val="FFFFFF"/>
                </a:solidFill>
              </a14:hiddenFill>
            </a:ext>
          </a:extLst>
        </p:spPr>
      </p:pic>
      <p:pic>
        <p:nvPicPr>
          <p:cNvPr id="15" name="Picture 14" descr="A person holding a light in their hand&#10;&#10;Description automatically generated">
            <a:extLst>
              <a:ext uri="{FF2B5EF4-FFF2-40B4-BE49-F238E27FC236}">
                <a16:creationId xmlns:a16="http://schemas.microsoft.com/office/drawing/2014/main" id="{792BD89C-07B9-3539-F1E0-B86B3F0A8B11}"/>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0062841" y="3434806"/>
            <a:ext cx="1609535" cy="1609344"/>
          </a:xfrm>
          <a:prstGeom prst="ellipse">
            <a:avLst/>
          </a:prstGeom>
        </p:spPr>
      </p:pic>
      <p:pic>
        <p:nvPicPr>
          <p:cNvPr id="16" name="Picture 15" descr="A man driving a forklift in a wherehouse">
            <a:extLst>
              <a:ext uri="{FF2B5EF4-FFF2-40B4-BE49-F238E27FC236}">
                <a16:creationId xmlns:a16="http://schemas.microsoft.com/office/drawing/2014/main" id="{D1186A3A-7F9E-347E-1146-320FD9BD5360}"/>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0062841" y="3434806"/>
            <a:ext cx="1609344" cy="1609344"/>
          </a:xfrm>
          <a:prstGeom prst="ellipse">
            <a:avLst/>
          </a:prstGeom>
          <a:noFill/>
          <a:ln w="127000">
            <a:noFill/>
          </a:ln>
          <a:extLst>
            <a:ext uri="{909E8E84-426E-40DD-AFC4-6F175D3DCCD1}">
              <a14:hiddenFill xmlns:a14="http://schemas.microsoft.com/office/drawing/2010/main">
                <a:solidFill>
                  <a:srgbClr val="FFFFFF"/>
                </a:solidFill>
              </a14:hiddenFill>
            </a:ext>
          </a:extLst>
        </p:spPr>
      </p:pic>
      <p:pic>
        <p:nvPicPr>
          <p:cNvPr id="17" name="Picture 2" descr="Youngstown skyline hero image">
            <a:extLst>
              <a:ext uri="{FF2B5EF4-FFF2-40B4-BE49-F238E27FC236}">
                <a16:creationId xmlns:a16="http://schemas.microsoft.com/office/drawing/2014/main" id="{257214F2-A81B-0981-976F-70105ECA20D9}"/>
              </a:ext>
            </a:extLst>
          </p:cNvPr>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a:off x="8645366" y="577452"/>
            <a:ext cx="2538021" cy="2540631"/>
          </a:xfrm>
          <a:prstGeom prst="ellipse">
            <a:avLst/>
          </a:prstGeom>
          <a:noFill/>
          <a:ln w="127000">
            <a:solidFill>
              <a:schemeClr val="accent4"/>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2831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D8F43-C1A9-4357-8039-BD4DB3015F6A}"/>
              </a:ext>
            </a:extLst>
          </p:cNvPr>
          <p:cNvSpPr>
            <a:spLocks noGrp="1"/>
          </p:cNvSpPr>
          <p:nvPr>
            <p:ph type="title"/>
          </p:nvPr>
        </p:nvSpPr>
        <p:spPr/>
        <p:txBody>
          <a:bodyPr/>
          <a:lstStyle/>
          <a:p>
            <a:r>
              <a:rPr lang="en-US" dirty="0"/>
              <a:t>Whistleblower Policy </a:t>
            </a:r>
          </a:p>
        </p:txBody>
      </p:sp>
      <p:sp>
        <p:nvSpPr>
          <p:cNvPr id="3" name="TextBox 2">
            <a:extLst>
              <a:ext uri="{FF2B5EF4-FFF2-40B4-BE49-F238E27FC236}">
                <a16:creationId xmlns:a16="http://schemas.microsoft.com/office/drawing/2014/main" id="{5918BAAA-BB87-8E41-A3C7-0BD0F1EB9D08}"/>
              </a:ext>
            </a:extLst>
          </p:cNvPr>
          <p:cNvSpPr txBox="1"/>
          <p:nvPr/>
        </p:nvSpPr>
        <p:spPr>
          <a:xfrm>
            <a:off x="532162" y="519886"/>
            <a:ext cx="11220926" cy="6555641"/>
          </a:xfrm>
          <a:prstGeom prst="rect">
            <a:avLst/>
          </a:prstGeom>
          <a:noFill/>
        </p:spPr>
        <p:txBody>
          <a:bodyPr wrap="square" rtlCol="0">
            <a:spAutoFit/>
          </a:bodyPr>
          <a:lstStyle/>
          <a:p>
            <a:pPr>
              <a:buClr>
                <a:schemeClr val="accent1"/>
              </a:buClr>
            </a:pPr>
            <a:endParaRPr lang="en-US" sz="2800" dirty="0">
              <a:solidFill>
                <a:schemeClr val="accent2"/>
              </a:solidFill>
              <a:latin typeface="Arial" panose="020B0604020202020204" pitchFamily="34" charset="0"/>
              <a:cs typeface="Arial" panose="020B0604020202020204" pitchFamily="34" charset="0"/>
            </a:endParaRPr>
          </a:p>
          <a:p>
            <a:pPr marL="295275"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Purpose: </a:t>
            </a:r>
            <a:r>
              <a:rPr lang="en-US" sz="2800" dirty="0">
                <a:solidFill>
                  <a:schemeClr val="accent2"/>
                </a:solidFill>
                <a:latin typeface="Arial" panose="020B0604020202020204" pitchFamily="34" charset="0"/>
                <a:ea typeface="MS Mincho" panose="02020609040205080304" pitchFamily="49" charset="-128"/>
                <a:cs typeface="Arial" panose="020B0604020202020204" pitchFamily="34" charset="0"/>
              </a:rPr>
              <a:t>E</a:t>
            </a:r>
            <a:r>
              <a:rPr lang="en-US" sz="2800" dirty="0">
                <a:solidFill>
                  <a:schemeClr val="accent2"/>
                </a:solidFill>
                <a:effectLst/>
                <a:latin typeface="Arial" panose="020B0604020202020204" pitchFamily="34" charset="0"/>
                <a:ea typeface="MS Mincho" panose="02020609040205080304" pitchFamily="49" charset="-128"/>
                <a:cs typeface="Arial" panose="020B0604020202020204" pitchFamily="34" charset="0"/>
              </a:rPr>
              <a:t>ncourage employees to raise concerns </a:t>
            </a:r>
            <a:endParaRPr lang="en-US" sz="2800" dirty="0">
              <a:solidFill>
                <a:schemeClr val="accent2"/>
              </a:solidFill>
              <a:latin typeface="Arial" panose="020B0604020202020204" pitchFamily="34" charset="0"/>
              <a:cs typeface="Arial" panose="020B0604020202020204" pitchFamily="34" charset="0"/>
            </a:endParaRPr>
          </a:p>
          <a:p>
            <a:pPr marL="295275"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Expectation: Responsibility of all Directors, Officer and employees, to report policy and legal violations</a:t>
            </a:r>
          </a:p>
          <a:p>
            <a:pPr marL="752475" lvl="1"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Required reporting for Managers</a:t>
            </a:r>
          </a:p>
          <a:p>
            <a:pPr marL="295275"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Retaliation: </a:t>
            </a:r>
            <a:r>
              <a:rPr lang="en-US" sz="2800" u="sng" dirty="0">
                <a:solidFill>
                  <a:schemeClr val="accent2"/>
                </a:solidFill>
                <a:latin typeface="Arial" panose="020B0604020202020204" pitchFamily="34" charset="0"/>
                <a:cs typeface="Arial" panose="020B0604020202020204" pitchFamily="34" charset="0"/>
              </a:rPr>
              <a:t>No</a:t>
            </a:r>
            <a:r>
              <a:rPr lang="en-US" sz="2800" dirty="0">
                <a:solidFill>
                  <a:schemeClr val="accent2"/>
                </a:solidFill>
                <a:latin typeface="Arial" panose="020B0604020202020204" pitchFamily="34" charset="0"/>
                <a:cs typeface="Arial" panose="020B0604020202020204" pitchFamily="34" charset="0"/>
              </a:rPr>
              <a:t> harassment, retaliation / adverse consequences </a:t>
            </a:r>
          </a:p>
          <a:p>
            <a:pPr marL="752475" lvl="1"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Good Faith v. Malicious / Knowingly False allegations</a:t>
            </a:r>
          </a:p>
          <a:p>
            <a:pPr marL="295275"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Open Door Policy: </a:t>
            </a:r>
          </a:p>
          <a:p>
            <a:pPr marL="752475" lvl="1"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Your Manager</a:t>
            </a:r>
          </a:p>
          <a:p>
            <a:pPr marL="752475" lvl="1"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Claudia, Sheila, or Don</a:t>
            </a:r>
          </a:p>
          <a:p>
            <a:pPr marL="752475" lvl="1"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JO’s Hotline</a:t>
            </a:r>
          </a:p>
          <a:p>
            <a:pPr marL="295275"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Confidentiality: To the extent possible</a:t>
            </a:r>
          </a:p>
          <a:p>
            <a:pPr marL="752475" lvl="1"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Highly-skilled, professionally trained corporate                investigators</a:t>
            </a:r>
          </a:p>
          <a:p>
            <a:pPr>
              <a:buClr>
                <a:schemeClr val="accent1"/>
              </a:buClr>
            </a:pPr>
            <a:endParaRPr lang="en-US" sz="2800" i="1" dirty="0">
              <a:solidFill>
                <a:schemeClr val="accent2"/>
              </a:solidFill>
            </a:endParaRPr>
          </a:p>
        </p:txBody>
      </p:sp>
      <p:sp>
        <p:nvSpPr>
          <p:cNvPr id="9" name="Slide Number Placeholder 3">
            <a:extLst>
              <a:ext uri="{FF2B5EF4-FFF2-40B4-BE49-F238E27FC236}">
                <a16:creationId xmlns:a16="http://schemas.microsoft.com/office/drawing/2014/main" id="{BF7897E0-49DA-7395-F002-084668A042A9}"/>
              </a:ext>
            </a:extLst>
          </p:cNvPr>
          <p:cNvSpPr txBox="1">
            <a:spLocks/>
          </p:cNvSpPr>
          <p:nvPr/>
        </p:nvSpPr>
        <p:spPr>
          <a:xfrm>
            <a:off x="11659838" y="6644640"/>
            <a:ext cx="532161" cy="202798"/>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9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661BA67-2496-BC42-B2D2-763B605DA9A7}" type="slidenum">
              <a:rPr lang="en-US" b="1" smtClean="0">
                <a:solidFill>
                  <a:schemeClr val="tx2"/>
                </a:solidFill>
              </a:rPr>
              <a:pPr>
                <a:defRPr/>
              </a:pPr>
              <a:t>22</a:t>
            </a:fld>
            <a:endParaRPr lang="en-US" b="1" dirty="0">
              <a:solidFill>
                <a:schemeClr val="tx2"/>
              </a:solidFill>
            </a:endParaRPr>
          </a:p>
        </p:txBody>
      </p:sp>
    </p:spTree>
    <p:extLst>
      <p:ext uri="{BB962C8B-B14F-4D97-AF65-F5344CB8AC3E}">
        <p14:creationId xmlns:p14="http://schemas.microsoft.com/office/powerpoint/2010/main" val="32395538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67E24A67-C0C2-653F-6068-8641B17B153C}"/>
              </a:ext>
            </a:extLst>
          </p:cNvPr>
          <p:cNvSpPr txBox="1">
            <a:spLocks noGrp="1"/>
          </p:cNvSpPr>
          <p:nvPr>
            <p:ph type="title"/>
          </p:nvPr>
        </p:nvSpPr>
        <p:spPr>
          <a:xfrm>
            <a:off x="617426" y="2048520"/>
            <a:ext cx="10565961" cy="1368028"/>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pPr>
            <a:r>
              <a:rPr lang="en-US" sz="5600" b="1" dirty="0">
                <a:solidFill>
                  <a:schemeClr val="accent2"/>
                </a:solidFill>
                <a:latin typeface="Arial" panose="020B0604020202020204" pitchFamily="34" charset="0"/>
                <a:ea typeface="Euclid Circular A" panose="020B0504000000000000" pitchFamily="34" charset="77"/>
                <a:cs typeface="Arial" panose="020B0604020202020204" pitchFamily="34" charset="0"/>
              </a:rPr>
              <a:t>Political Activity &amp; </a:t>
            </a:r>
            <a:br>
              <a:rPr lang="en-US" sz="5600" b="1" dirty="0">
                <a:solidFill>
                  <a:schemeClr val="accent2"/>
                </a:solidFill>
                <a:latin typeface="Arial" panose="020B0604020202020204" pitchFamily="34" charset="0"/>
                <a:ea typeface="Euclid Circular A" panose="020B0504000000000000" pitchFamily="34" charset="77"/>
                <a:cs typeface="Arial" panose="020B0604020202020204" pitchFamily="34" charset="0"/>
              </a:rPr>
            </a:br>
            <a:r>
              <a:rPr lang="en-US" sz="5600" b="1" dirty="0">
                <a:solidFill>
                  <a:schemeClr val="accent2"/>
                </a:solidFill>
                <a:latin typeface="Arial" panose="020B0604020202020204" pitchFamily="34" charset="0"/>
                <a:ea typeface="Euclid Circular A" panose="020B0504000000000000" pitchFamily="34" charset="77"/>
                <a:cs typeface="Arial" panose="020B0604020202020204" pitchFamily="34" charset="0"/>
              </a:rPr>
              <a:t>Lobbying</a:t>
            </a:r>
            <a:endParaRPr lang="en-US" sz="4400" b="1" dirty="0">
              <a:solidFill>
                <a:schemeClr val="accent2"/>
              </a:solidFill>
              <a:latin typeface="Arial" panose="020B0604020202020204" pitchFamily="34" charset="0"/>
              <a:ea typeface="Euclid Circular A" panose="020B0504000000000000" pitchFamily="34" charset="77"/>
              <a:cs typeface="Arial" panose="020B0604020202020204" pitchFamily="34" charset="0"/>
            </a:endParaRPr>
          </a:p>
        </p:txBody>
      </p:sp>
      <p:sp>
        <p:nvSpPr>
          <p:cNvPr id="7" name="Oval 6">
            <a:extLst>
              <a:ext uri="{FF2B5EF4-FFF2-40B4-BE49-F238E27FC236}">
                <a16:creationId xmlns:a16="http://schemas.microsoft.com/office/drawing/2014/main" id="{AD469706-73A1-A599-3C46-9022EBEF119F}"/>
              </a:ext>
            </a:extLst>
          </p:cNvPr>
          <p:cNvSpPr/>
          <p:nvPr/>
        </p:nvSpPr>
        <p:spPr>
          <a:xfrm>
            <a:off x="9538469" y="2930165"/>
            <a:ext cx="2628501" cy="2628501"/>
          </a:xfrm>
          <a:prstGeom prst="ellipse">
            <a:avLst/>
          </a:prstGeom>
          <a:noFill/>
          <a:ln w="5080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0" name="Freeform 9">
            <a:extLst>
              <a:ext uri="{FF2B5EF4-FFF2-40B4-BE49-F238E27FC236}">
                <a16:creationId xmlns:a16="http://schemas.microsoft.com/office/drawing/2014/main" id="{B2FE0472-FD64-F525-B3C5-7230DDA67622}"/>
              </a:ext>
            </a:extLst>
          </p:cNvPr>
          <p:cNvSpPr/>
          <p:nvPr/>
        </p:nvSpPr>
        <p:spPr>
          <a:xfrm>
            <a:off x="8283251" y="-21914"/>
            <a:ext cx="3920323" cy="3964114"/>
          </a:xfrm>
          <a:custGeom>
            <a:avLst/>
            <a:gdLst>
              <a:gd name="connsiteX0" fmla="*/ 0 w 1715784"/>
              <a:gd name="connsiteY0" fmla="*/ 0 h 1684961"/>
              <a:gd name="connsiteX1" fmla="*/ 1715784 w 1715784"/>
              <a:gd name="connsiteY1" fmla="*/ 1684961 h 1684961"/>
              <a:gd name="connsiteX2" fmla="*/ 1715784 w 1715784"/>
              <a:gd name="connsiteY2" fmla="*/ 20548 h 1684961"/>
              <a:gd name="connsiteX3" fmla="*/ 0 w 1715784"/>
              <a:gd name="connsiteY3" fmla="*/ 0 h 1684961"/>
              <a:gd name="connsiteX0" fmla="*/ 0 w 1746781"/>
              <a:gd name="connsiteY0" fmla="*/ 0 h 1692710"/>
              <a:gd name="connsiteX1" fmla="*/ 1746781 w 1746781"/>
              <a:gd name="connsiteY1" fmla="*/ 1692710 h 1692710"/>
              <a:gd name="connsiteX2" fmla="*/ 1746781 w 1746781"/>
              <a:gd name="connsiteY2" fmla="*/ 28297 h 1692710"/>
              <a:gd name="connsiteX3" fmla="*/ 0 w 1746781"/>
              <a:gd name="connsiteY3" fmla="*/ 0 h 1692710"/>
              <a:gd name="connsiteX0" fmla="*/ 0 w 1746781"/>
              <a:gd name="connsiteY0" fmla="*/ 0 h 1692710"/>
              <a:gd name="connsiteX1" fmla="*/ 1746781 w 1746781"/>
              <a:gd name="connsiteY1" fmla="*/ 1692710 h 1692710"/>
              <a:gd name="connsiteX2" fmla="*/ 1529805 w 1746781"/>
              <a:gd name="connsiteY2" fmla="*/ 377009 h 1692710"/>
              <a:gd name="connsiteX3" fmla="*/ 0 w 1746781"/>
              <a:gd name="connsiteY3" fmla="*/ 0 h 1692710"/>
              <a:gd name="connsiteX0" fmla="*/ 0 w 1746781"/>
              <a:gd name="connsiteY0" fmla="*/ 0 h 1692710"/>
              <a:gd name="connsiteX1" fmla="*/ 1746781 w 1746781"/>
              <a:gd name="connsiteY1" fmla="*/ 1692710 h 1692710"/>
              <a:gd name="connsiteX2" fmla="*/ 1746781 w 1746781"/>
              <a:gd name="connsiteY2" fmla="*/ 12799 h 1692710"/>
              <a:gd name="connsiteX3" fmla="*/ 0 w 1746781"/>
              <a:gd name="connsiteY3" fmla="*/ 0 h 1692710"/>
              <a:gd name="connsiteX0" fmla="*/ 0 w 1754530"/>
              <a:gd name="connsiteY0" fmla="*/ 0 h 1692710"/>
              <a:gd name="connsiteX1" fmla="*/ 1754530 w 1754530"/>
              <a:gd name="connsiteY1" fmla="*/ 1692710 h 1692710"/>
              <a:gd name="connsiteX2" fmla="*/ 1754530 w 1754530"/>
              <a:gd name="connsiteY2" fmla="*/ 12799 h 1692710"/>
              <a:gd name="connsiteX3" fmla="*/ 0 w 1754530"/>
              <a:gd name="connsiteY3" fmla="*/ 0 h 1692710"/>
              <a:gd name="connsiteX0" fmla="*/ 0 w 1754530"/>
              <a:gd name="connsiteY0" fmla="*/ 0 h 1692710"/>
              <a:gd name="connsiteX1" fmla="*/ 1746781 w 1754530"/>
              <a:gd name="connsiteY1" fmla="*/ 1692710 h 1692710"/>
              <a:gd name="connsiteX2" fmla="*/ 1754530 w 1754530"/>
              <a:gd name="connsiteY2" fmla="*/ 12799 h 1692710"/>
              <a:gd name="connsiteX3" fmla="*/ 0 w 1754530"/>
              <a:gd name="connsiteY3" fmla="*/ 0 h 1692710"/>
            </a:gdLst>
            <a:ahLst/>
            <a:cxnLst>
              <a:cxn ang="0">
                <a:pos x="connsiteX0" y="connsiteY0"/>
              </a:cxn>
              <a:cxn ang="0">
                <a:pos x="connsiteX1" y="connsiteY1"/>
              </a:cxn>
              <a:cxn ang="0">
                <a:pos x="connsiteX2" y="connsiteY2"/>
              </a:cxn>
              <a:cxn ang="0">
                <a:pos x="connsiteX3" y="connsiteY3"/>
              </a:cxn>
            </a:cxnLst>
            <a:rect l="l" t="t" r="r" b="b"/>
            <a:pathLst>
              <a:path w="1754530" h="1692710">
                <a:moveTo>
                  <a:pt x="0" y="0"/>
                </a:moveTo>
                <a:lnTo>
                  <a:pt x="1746781" y="1692710"/>
                </a:lnTo>
                <a:lnTo>
                  <a:pt x="1754530" y="12799"/>
                </a:lnTo>
                <a:lnTo>
                  <a:pt x="0" y="0"/>
                </a:lnTo>
                <a:close/>
              </a:path>
            </a:pathLst>
          </a:custGeom>
          <a:solidFill>
            <a:schemeClr val="accent1">
              <a:alpha val="4010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1" name="Freeform 10">
            <a:extLst>
              <a:ext uri="{FF2B5EF4-FFF2-40B4-BE49-F238E27FC236}">
                <a16:creationId xmlns:a16="http://schemas.microsoft.com/office/drawing/2014/main" id="{E204380B-3613-F2AB-1464-CC021146CD97}"/>
              </a:ext>
            </a:extLst>
          </p:cNvPr>
          <p:cNvSpPr/>
          <p:nvPr/>
        </p:nvSpPr>
        <p:spPr>
          <a:xfrm>
            <a:off x="10328292" y="-17791"/>
            <a:ext cx="1875283" cy="1809208"/>
          </a:xfrm>
          <a:custGeom>
            <a:avLst/>
            <a:gdLst>
              <a:gd name="connsiteX0" fmla="*/ 0 w 1715784"/>
              <a:gd name="connsiteY0" fmla="*/ 0 h 1684961"/>
              <a:gd name="connsiteX1" fmla="*/ 1715784 w 1715784"/>
              <a:gd name="connsiteY1" fmla="*/ 1684961 h 1684961"/>
              <a:gd name="connsiteX2" fmla="*/ 1715784 w 1715784"/>
              <a:gd name="connsiteY2" fmla="*/ 20548 h 1684961"/>
              <a:gd name="connsiteX3" fmla="*/ 0 w 1715784"/>
              <a:gd name="connsiteY3" fmla="*/ 0 h 1684961"/>
              <a:gd name="connsiteX0" fmla="*/ 0 w 1746781"/>
              <a:gd name="connsiteY0" fmla="*/ 0 h 1692710"/>
              <a:gd name="connsiteX1" fmla="*/ 1746781 w 1746781"/>
              <a:gd name="connsiteY1" fmla="*/ 1692710 h 1692710"/>
              <a:gd name="connsiteX2" fmla="*/ 1746781 w 1746781"/>
              <a:gd name="connsiteY2" fmla="*/ 28297 h 1692710"/>
              <a:gd name="connsiteX3" fmla="*/ 0 w 1746781"/>
              <a:gd name="connsiteY3" fmla="*/ 0 h 1692710"/>
              <a:gd name="connsiteX0" fmla="*/ 0 w 1746781"/>
              <a:gd name="connsiteY0" fmla="*/ 0 h 1692710"/>
              <a:gd name="connsiteX1" fmla="*/ 1746781 w 1746781"/>
              <a:gd name="connsiteY1" fmla="*/ 1692710 h 1692710"/>
              <a:gd name="connsiteX2" fmla="*/ 1529805 w 1746781"/>
              <a:gd name="connsiteY2" fmla="*/ 377009 h 1692710"/>
              <a:gd name="connsiteX3" fmla="*/ 0 w 1746781"/>
              <a:gd name="connsiteY3" fmla="*/ 0 h 1692710"/>
              <a:gd name="connsiteX0" fmla="*/ 0 w 1746781"/>
              <a:gd name="connsiteY0" fmla="*/ 0 h 1692710"/>
              <a:gd name="connsiteX1" fmla="*/ 1746781 w 1746781"/>
              <a:gd name="connsiteY1" fmla="*/ 1692710 h 1692710"/>
              <a:gd name="connsiteX2" fmla="*/ 1746781 w 1746781"/>
              <a:gd name="connsiteY2" fmla="*/ 12799 h 1692710"/>
              <a:gd name="connsiteX3" fmla="*/ 0 w 1746781"/>
              <a:gd name="connsiteY3" fmla="*/ 0 h 1692710"/>
              <a:gd name="connsiteX0" fmla="*/ 0 w 1754530"/>
              <a:gd name="connsiteY0" fmla="*/ 0 h 1692710"/>
              <a:gd name="connsiteX1" fmla="*/ 1754530 w 1754530"/>
              <a:gd name="connsiteY1" fmla="*/ 1692710 h 1692710"/>
              <a:gd name="connsiteX2" fmla="*/ 1754530 w 1754530"/>
              <a:gd name="connsiteY2" fmla="*/ 12799 h 1692710"/>
              <a:gd name="connsiteX3" fmla="*/ 0 w 1754530"/>
              <a:gd name="connsiteY3" fmla="*/ 0 h 1692710"/>
              <a:gd name="connsiteX0" fmla="*/ 0 w 1754530"/>
              <a:gd name="connsiteY0" fmla="*/ 0 h 1692710"/>
              <a:gd name="connsiteX1" fmla="*/ 1746781 w 1754530"/>
              <a:gd name="connsiteY1" fmla="*/ 1692710 h 1692710"/>
              <a:gd name="connsiteX2" fmla="*/ 1754530 w 1754530"/>
              <a:gd name="connsiteY2" fmla="*/ 12799 h 1692710"/>
              <a:gd name="connsiteX3" fmla="*/ 0 w 1754530"/>
              <a:gd name="connsiteY3" fmla="*/ 0 h 1692710"/>
            </a:gdLst>
            <a:ahLst/>
            <a:cxnLst>
              <a:cxn ang="0">
                <a:pos x="connsiteX0" y="connsiteY0"/>
              </a:cxn>
              <a:cxn ang="0">
                <a:pos x="connsiteX1" y="connsiteY1"/>
              </a:cxn>
              <a:cxn ang="0">
                <a:pos x="connsiteX2" y="connsiteY2"/>
              </a:cxn>
              <a:cxn ang="0">
                <a:pos x="connsiteX3" y="connsiteY3"/>
              </a:cxn>
            </a:cxnLst>
            <a:rect l="l" t="t" r="r" b="b"/>
            <a:pathLst>
              <a:path w="1754530" h="1692710">
                <a:moveTo>
                  <a:pt x="0" y="0"/>
                </a:moveTo>
                <a:lnTo>
                  <a:pt x="1746781" y="1692710"/>
                </a:lnTo>
                <a:lnTo>
                  <a:pt x="1754530" y="12799"/>
                </a:lnTo>
                <a:lnTo>
                  <a:pt x="0" y="0"/>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2" name="Freeform 11">
            <a:extLst>
              <a:ext uri="{FF2B5EF4-FFF2-40B4-BE49-F238E27FC236}">
                <a16:creationId xmlns:a16="http://schemas.microsoft.com/office/drawing/2014/main" id="{1DE055FF-CFFC-3833-A9E0-9BCE8092B4DE}"/>
              </a:ext>
            </a:extLst>
          </p:cNvPr>
          <p:cNvSpPr/>
          <p:nvPr/>
        </p:nvSpPr>
        <p:spPr>
          <a:xfrm rot="5400000">
            <a:off x="8458169" y="3101106"/>
            <a:ext cx="3844081" cy="3708636"/>
          </a:xfrm>
          <a:custGeom>
            <a:avLst/>
            <a:gdLst>
              <a:gd name="connsiteX0" fmla="*/ 0 w 1715784"/>
              <a:gd name="connsiteY0" fmla="*/ 0 h 1684961"/>
              <a:gd name="connsiteX1" fmla="*/ 1715784 w 1715784"/>
              <a:gd name="connsiteY1" fmla="*/ 1684961 h 1684961"/>
              <a:gd name="connsiteX2" fmla="*/ 1715784 w 1715784"/>
              <a:gd name="connsiteY2" fmla="*/ 20548 h 1684961"/>
              <a:gd name="connsiteX3" fmla="*/ 0 w 1715784"/>
              <a:gd name="connsiteY3" fmla="*/ 0 h 1684961"/>
              <a:gd name="connsiteX0" fmla="*/ 0 w 1746781"/>
              <a:gd name="connsiteY0" fmla="*/ 0 h 1692710"/>
              <a:gd name="connsiteX1" fmla="*/ 1746781 w 1746781"/>
              <a:gd name="connsiteY1" fmla="*/ 1692710 h 1692710"/>
              <a:gd name="connsiteX2" fmla="*/ 1746781 w 1746781"/>
              <a:gd name="connsiteY2" fmla="*/ 28297 h 1692710"/>
              <a:gd name="connsiteX3" fmla="*/ 0 w 1746781"/>
              <a:gd name="connsiteY3" fmla="*/ 0 h 1692710"/>
              <a:gd name="connsiteX0" fmla="*/ 0 w 1746781"/>
              <a:gd name="connsiteY0" fmla="*/ 0 h 1692710"/>
              <a:gd name="connsiteX1" fmla="*/ 1746781 w 1746781"/>
              <a:gd name="connsiteY1" fmla="*/ 1692710 h 1692710"/>
              <a:gd name="connsiteX2" fmla="*/ 1529805 w 1746781"/>
              <a:gd name="connsiteY2" fmla="*/ 377009 h 1692710"/>
              <a:gd name="connsiteX3" fmla="*/ 0 w 1746781"/>
              <a:gd name="connsiteY3" fmla="*/ 0 h 1692710"/>
              <a:gd name="connsiteX0" fmla="*/ 0 w 1746781"/>
              <a:gd name="connsiteY0" fmla="*/ 0 h 1692710"/>
              <a:gd name="connsiteX1" fmla="*/ 1746781 w 1746781"/>
              <a:gd name="connsiteY1" fmla="*/ 1692710 h 1692710"/>
              <a:gd name="connsiteX2" fmla="*/ 1746781 w 1746781"/>
              <a:gd name="connsiteY2" fmla="*/ 12799 h 1692710"/>
              <a:gd name="connsiteX3" fmla="*/ 0 w 1746781"/>
              <a:gd name="connsiteY3" fmla="*/ 0 h 1692710"/>
              <a:gd name="connsiteX0" fmla="*/ 0 w 1754530"/>
              <a:gd name="connsiteY0" fmla="*/ 0 h 1692710"/>
              <a:gd name="connsiteX1" fmla="*/ 1754530 w 1754530"/>
              <a:gd name="connsiteY1" fmla="*/ 1692710 h 1692710"/>
              <a:gd name="connsiteX2" fmla="*/ 1754530 w 1754530"/>
              <a:gd name="connsiteY2" fmla="*/ 12799 h 1692710"/>
              <a:gd name="connsiteX3" fmla="*/ 0 w 1754530"/>
              <a:gd name="connsiteY3" fmla="*/ 0 h 1692710"/>
              <a:gd name="connsiteX0" fmla="*/ 0 w 1754530"/>
              <a:gd name="connsiteY0" fmla="*/ 0 h 1692710"/>
              <a:gd name="connsiteX1" fmla="*/ 1746781 w 1754530"/>
              <a:gd name="connsiteY1" fmla="*/ 1692710 h 1692710"/>
              <a:gd name="connsiteX2" fmla="*/ 1754530 w 1754530"/>
              <a:gd name="connsiteY2" fmla="*/ 12799 h 1692710"/>
              <a:gd name="connsiteX3" fmla="*/ 0 w 1754530"/>
              <a:gd name="connsiteY3" fmla="*/ 0 h 1692710"/>
            </a:gdLst>
            <a:ahLst/>
            <a:cxnLst>
              <a:cxn ang="0">
                <a:pos x="connsiteX0" y="connsiteY0"/>
              </a:cxn>
              <a:cxn ang="0">
                <a:pos x="connsiteX1" y="connsiteY1"/>
              </a:cxn>
              <a:cxn ang="0">
                <a:pos x="connsiteX2" y="connsiteY2"/>
              </a:cxn>
              <a:cxn ang="0">
                <a:pos x="connsiteX3" y="connsiteY3"/>
              </a:cxn>
            </a:cxnLst>
            <a:rect l="l" t="t" r="r" b="b"/>
            <a:pathLst>
              <a:path w="1754530" h="1692710">
                <a:moveTo>
                  <a:pt x="0" y="0"/>
                </a:moveTo>
                <a:lnTo>
                  <a:pt x="1746781" y="1692710"/>
                </a:lnTo>
                <a:lnTo>
                  <a:pt x="1754530" y="12799"/>
                </a:lnTo>
                <a:lnTo>
                  <a:pt x="0" y="0"/>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13" name="Picture 12" descr="Icon&#10;&#10;Description automatically generated">
            <a:extLst>
              <a:ext uri="{FF2B5EF4-FFF2-40B4-BE49-F238E27FC236}">
                <a16:creationId xmlns:a16="http://schemas.microsoft.com/office/drawing/2014/main" id="{757CA456-15C5-0126-6054-7F9AAF88E12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3354264">
            <a:off x="9468691" y="3385163"/>
            <a:ext cx="2867202" cy="1929520"/>
          </a:xfrm>
          <a:prstGeom prst="rect">
            <a:avLst/>
          </a:prstGeom>
        </p:spPr>
      </p:pic>
      <p:pic>
        <p:nvPicPr>
          <p:cNvPr id="14" name="Picture 4" descr="Marker Inc. groundbreaking ceremony group photo">
            <a:extLst>
              <a:ext uri="{FF2B5EF4-FFF2-40B4-BE49-F238E27FC236}">
                <a16:creationId xmlns:a16="http://schemas.microsoft.com/office/drawing/2014/main" id="{53CCADBD-E24F-7341-2F3A-CF83D593C73F}"/>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8230063" y="4089917"/>
            <a:ext cx="2272211" cy="2275627"/>
          </a:xfrm>
          <a:prstGeom prst="ellipse">
            <a:avLst/>
          </a:prstGeom>
          <a:noFill/>
          <a:extLst>
            <a:ext uri="{909E8E84-426E-40DD-AFC4-6F175D3DCCD1}">
              <a14:hiddenFill xmlns:a14="http://schemas.microsoft.com/office/drawing/2010/main">
                <a:solidFill>
                  <a:srgbClr val="FFFFFF"/>
                </a:solidFill>
              </a14:hiddenFill>
            </a:ext>
          </a:extLst>
        </p:spPr>
      </p:pic>
      <p:pic>
        <p:nvPicPr>
          <p:cNvPr id="15" name="Picture 14" descr="A person holding a light in their hand&#10;&#10;Description automatically generated">
            <a:extLst>
              <a:ext uri="{FF2B5EF4-FFF2-40B4-BE49-F238E27FC236}">
                <a16:creationId xmlns:a16="http://schemas.microsoft.com/office/drawing/2014/main" id="{792BD89C-07B9-3539-F1E0-B86B3F0A8B11}"/>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0062841" y="3434806"/>
            <a:ext cx="1609535" cy="1609344"/>
          </a:xfrm>
          <a:prstGeom prst="ellipse">
            <a:avLst/>
          </a:prstGeom>
        </p:spPr>
      </p:pic>
      <p:pic>
        <p:nvPicPr>
          <p:cNvPr id="16" name="Picture 15" descr="A man driving a forklift in a wherehouse">
            <a:extLst>
              <a:ext uri="{FF2B5EF4-FFF2-40B4-BE49-F238E27FC236}">
                <a16:creationId xmlns:a16="http://schemas.microsoft.com/office/drawing/2014/main" id="{D1186A3A-7F9E-347E-1146-320FD9BD5360}"/>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0062841" y="3434806"/>
            <a:ext cx="1609344" cy="1609344"/>
          </a:xfrm>
          <a:prstGeom prst="ellipse">
            <a:avLst/>
          </a:prstGeom>
          <a:noFill/>
          <a:ln w="127000">
            <a:noFill/>
          </a:ln>
          <a:extLst>
            <a:ext uri="{909E8E84-426E-40DD-AFC4-6F175D3DCCD1}">
              <a14:hiddenFill xmlns:a14="http://schemas.microsoft.com/office/drawing/2010/main">
                <a:solidFill>
                  <a:srgbClr val="FFFFFF"/>
                </a:solidFill>
              </a14:hiddenFill>
            </a:ext>
          </a:extLst>
        </p:spPr>
      </p:pic>
      <p:pic>
        <p:nvPicPr>
          <p:cNvPr id="17" name="Picture 2" descr="Youngstown skyline hero image">
            <a:extLst>
              <a:ext uri="{FF2B5EF4-FFF2-40B4-BE49-F238E27FC236}">
                <a16:creationId xmlns:a16="http://schemas.microsoft.com/office/drawing/2014/main" id="{257214F2-A81B-0981-976F-70105ECA20D9}"/>
              </a:ext>
            </a:extLst>
          </p:cNvPr>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a:off x="8645366" y="577452"/>
            <a:ext cx="2538021" cy="2540631"/>
          </a:xfrm>
          <a:prstGeom prst="ellipse">
            <a:avLst/>
          </a:prstGeom>
          <a:noFill/>
          <a:ln w="127000">
            <a:solidFill>
              <a:schemeClr val="accent4"/>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51433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D8F43-C1A9-4357-8039-BD4DB3015F6A}"/>
              </a:ext>
            </a:extLst>
          </p:cNvPr>
          <p:cNvSpPr>
            <a:spLocks noGrp="1"/>
          </p:cNvSpPr>
          <p:nvPr>
            <p:ph type="title"/>
          </p:nvPr>
        </p:nvSpPr>
        <p:spPr/>
        <p:txBody>
          <a:bodyPr/>
          <a:lstStyle/>
          <a:p>
            <a:r>
              <a:rPr lang="en-US" sz="3200" spc="-5" dirty="0">
                <a:solidFill>
                  <a:schemeClr val="accent2"/>
                </a:solidFill>
                <a:effectLst/>
                <a:ea typeface="Times New Roman" panose="02020603050405020304" pitchFamily="18" charset="0"/>
              </a:rPr>
              <a:t>Permissible </a:t>
            </a:r>
            <a:r>
              <a:rPr lang="en-US" dirty="0"/>
              <a:t>Political Activity </a:t>
            </a:r>
          </a:p>
        </p:txBody>
      </p:sp>
      <p:sp>
        <p:nvSpPr>
          <p:cNvPr id="3" name="TextBox 2">
            <a:extLst>
              <a:ext uri="{FF2B5EF4-FFF2-40B4-BE49-F238E27FC236}">
                <a16:creationId xmlns:a16="http://schemas.microsoft.com/office/drawing/2014/main" id="{5918BAAA-BB87-8E41-A3C7-0BD0F1EB9D08}"/>
              </a:ext>
            </a:extLst>
          </p:cNvPr>
          <p:cNvSpPr txBox="1"/>
          <p:nvPr/>
        </p:nvSpPr>
        <p:spPr>
          <a:xfrm>
            <a:off x="34566" y="1245779"/>
            <a:ext cx="11626964" cy="4708981"/>
          </a:xfrm>
          <a:prstGeom prst="rect">
            <a:avLst/>
          </a:prstGeom>
          <a:noFill/>
        </p:spPr>
        <p:txBody>
          <a:bodyPr wrap="square" lIns="91440" tIns="45720" rIns="91440" bIns="45720" rtlCol="0" anchor="t">
            <a:spAutoFit/>
          </a:bodyPr>
          <a:lstStyle/>
          <a:p>
            <a:pPr marL="914400" lvl="1" indent="-457200">
              <a:buClr>
                <a:schemeClr val="accent1"/>
              </a:buClr>
              <a:buFont typeface="Arial" panose="020B0604020202020204" pitchFamily="34" charset="0"/>
              <a:buChar char="•"/>
            </a:pPr>
            <a:r>
              <a:rPr lang="en-US" sz="2400" spc="-5" dirty="0">
                <a:solidFill>
                  <a:schemeClr val="accent2"/>
                </a:solidFill>
                <a:ea typeface="Times New Roman" panose="02020603050405020304" pitchFamily="18" charset="0"/>
              </a:rPr>
              <a:t>V</a:t>
            </a:r>
            <a:r>
              <a:rPr lang="en-US" sz="2400" spc="-5" dirty="0">
                <a:solidFill>
                  <a:schemeClr val="accent2"/>
                </a:solidFill>
                <a:effectLst/>
                <a:ea typeface="Times New Roman" panose="02020603050405020304" pitchFamily="18" charset="0"/>
              </a:rPr>
              <a:t>ote!!</a:t>
            </a:r>
            <a:endParaRPr lang="en-US" sz="2400">
              <a:solidFill>
                <a:schemeClr val="accent2"/>
              </a:solidFill>
              <a:cs typeface="Arial" panose="020B0604020202020204"/>
            </a:endParaRPr>
          </a:p>
          <a:p>
            <a:pPr lvl="1"/>
            <a:endParaRPr lang="en-US" sz="2400" spc="-5" dirty="0">
              <a:solidFill>
                <a:schemeClr val="accent2"/>
              </a:solidFill>
              <a:ea typeface="Times New Roman" panose="02020603050405020304" pitchFamily="18" charset="0"/>
              <a:cs typeface="Arial"/>
            </a:endParaRPr>
          </a:p>
          <a:p>
            <a:pPr marL="752475" lvl="1" indent="-295275">
              <a:buClr>
                <a:schemeClr val="accent1"/>
              </a:buClr>
              <a:buFont typeface="Arial" panose="020B0604020202020204" pitchFamily="34" charset="0"/>
              <a:buChar char="•"/>
            </a:pPr>
            <a:r>
              <a:rPr lang="en-US" sz="2400" spc="-5" dirty="0">
                <a:solidFill>
                  <a:schemeClr val="accent2"/>
                </a:solidFill>
                <a:ea typeface="Times New Roman" panose="02020603050405020304" pitchFamily="18" charset="0"/>
              </a:rPr>
              <a:t> Work at the polls! (with supervisor approval)</a:t>
            </a:r>
            <a:endParaRPr lang="en-US" sz="2400" spc="-120" dirty="0">
              <a:solidFill>
                <a:schemeClr val="accent2"/>
              </a:solidFill>
              <a:effectLst/>
              <a:ea typeface="Times New Roman" panose="02020603050405020304" pitchFamily="18" charset="0"/>
              <a:cs typeface="Arial" panose="020B0604020202020204"/>
            </a:endParaRPr>
          </a:p>
          <a:p>
            <a:pPr marL="752475" lvl="1" indent="-295275">
              <a:buClr>
                <a:srgbClr val="00A3DF"/>
              </a:buClr>
              <a:buFont typeface="Arial"/>
              <a:buChar char="•"/>
            </a:pPr>
            <a:endParaRPr lang="en-US" sz="2400" spc="-5" dirty="0">
              <a:solidFill>
                <a:schemeClr val="accent2"/>
              </a:solidFill>
              <a:ea typeface="Times New Roman" panose="02020603050405020304" pitchFamily="18" charset="0"/>
              <a:cs typeface="Arial" panose="020B0604020202020204"/>
            </a:endParaRPr>
          </a:p>
          <a:p>
            <a:pPr marL="752475" lvl="1" indent="-295275">
              <a:buClr>
                <a:schemeClr val="accent1"/>
              </a:buClr>
              <a:buFont typeface="Arial" panose="020B0604020202020204" pitchFamily="34" charset="0"/>
              <a:buChar char="•"/>
            </a:pPr>
            <a:r>
              <a:rPr lang="en-US" sz="2400" spc="-5" dirty="0">
                <a:solidFill>
                  <a:schemeClr val="accent2"/>
                </a:solidFill>
                <a:ea typeface="Times New Roman" panose="02020603050405020304" pitchFamily="18" charset="0"/>
              </a:rPr>
              <a:t> </a:t>
            </a:r>
            <a:r>
              <a:rPr lang="en-US" sz="2400" spc="-5" dirty="0">
                <a:solidFill>
                  <a:schemeClr val="accent2"/>
                </a:solidFill>
                <a:effectLst/>
                <a:ea typeface="Times New Roman" panose="02020603050405020304" pitchFamily="18" charset="0"/>
              </a:rPr>
              <a:t>Volunteer non-working</a:t>
            </a:r>
            <a:r>
              <a:rPr lang="en-US" sz="2400" spc="-60" dirty="0">
                <a:solidFill>
                  <a:schemeClr val="accent2"/>
                </a:solidFill>
                <a:effectLst/>
                <a:ea typeface="Times New Roman" panose="02020603050405020304" pitchFamily="18" charset="0"/>
              </a:rPr>
              <a:t> </a:t>
            </a:r>
            <a:r>
              <a:rPr lang="en-US" sz="2400" spc="-5" dirty="0">
                <a:solidFill>
                  <a:schemeClr val="accent2"/>
                </a:solidFill>
                <a:effectLst/>
                <a:ea typeface="Times New Roman" panose="02020603050405020304" pitchFamily="18" charset="0"/>
              </a:rPr>
              <a:t>time</a:t>
            </a:r>
            <a:r>
              <a:rPr lang="en-US" sz="2400" spc="-115" dirty="0">
                <a:solidFill>
                  <a:schemeClr val="accent2"/>
                </a:solidFill>
                <a:effectLst/>
                <a:ea typeface="Times New Roman" panose="02020603050405020304" pitchFamily="18" charset="0"/>
              </a:rPr>
              <a:t> </a:t>
            </a:r>
            <a:r>
              <a:rPr lang="en-US" sz="2400" spc="-5" dirty="0">
                <a:solidFill>
                  <a:schemeClr val="accent2"/>
                </a:solidFill>
                <a:effectLst/>
                <a:ea typeface="Times New Roman" panose="02020603050405020304" pitchFamily="18" charset="0"/>
              </a:rPr>
              <a:t>and</a:t>
            </a:r>
            <a:r>
              <a:rPr lang="en-US" sz="2400" spc="-75" dirty="0">
                <a:solidFill>
                  <a:schemeClr val="accent2"/>
                </a:solidFill>
                <a:effectLst/>
                <a:ea typeface="Times New Roman" panose="02020603050405020304" pitchFamily="18" charset="0"/>
              </a:rPr>
              <a:t> </a:t>
            </a:r>
            <a:r>
              <a:rPr lang="en-US" sz="2400" spc="-5" dirty="0">
                <a:solidFill>
                  <a:schemeClr val="accent2"/>
                </a:solidFill>
                <a:effectLst/>
                <a:ea typeface="Times New Roman" panose="02020603050405020304" pitchFamily="18" charset="0"/>
              </a:rPr>
              <a:t>personal</a:t>
            </a:r>
            <a:r>
              <a:rPr lang="en-US" sz="2400" spc="-45" dirty="0">
                <a:solidFill>
                  <a:schemeClr val="accent2"/>
                </a:solidFill>
                <a:effectLst/>
                <a:ea typeface="Times New Roman" panose="02020603050405020304" pitchFamily="18" charset="0"/>
              </a:rPr>
              <a:t> </a:t>
            </a:r>
            <a:r>
              <a:rPr lang="en-US" sz="2400" spc="-5" dirty="0">
                <a:solidFill>
                  <a:schemeClr val="accent2"/>
                </a:solidFill>
                <a:effectLst/>
                <a:ea typeface="Times New Roman" panose="02020603050405020304" pitchFamily="18" charset="0"/>
              </a:rPr>
              <a:t>resources</a:t>
            </a:r>
            <a:r>
              <a:rPr lang="en-US" sz="2400" spc="-35" dirty="0">
                <a:solidFill>
                  <a:schemeClr val="accent2"/>
                </a:solidFill>
                <a:effectLst/>
                <a:ea typeface="Times New Roman" panose="02020603050405020304" pitchFamily="18" charset="0"/>
              </a:rPr>
              <a:t> </a:t>
            </a:r>
            <a:r>
              <a:rPr lang="en-US" sz="2400" spc="-5" dirty="0">
                <a:solidFill>
                  <a:schemeClr val="accent2"/>
                </a:solidFill>
                <a:effectLst/>
                <a:ea typeface="Times New Roman" panose="02020603050405020304" pitchFamily="18" charset="0"/>
              </a:rPr>
              <a:t>to support </a:t>
            </a:r>
            <a:r>
              <a:rPr lang="en-US" sz="2400" u="sng" spc="-5" dirty="0">
                <a:solidFill>
                  <a:schemeClr val="accent2"/>
                </a:solidFill>
                <a:ea typeface="Times New Roman" panose="02020603050405020304" pitchFamily="18" charset="0"/>
              </a:rPr>
              <a:t>non-partisan</a:t>
            </a:r>
            <a:r>
              <a:rPr lang="en-US" sz="2400" spc="-5" dirty="0">
                <a:solidFill>
                  <a:schemeClr val="accent2"/>
                </a:solidFill>
                <a:effectLst/>
                <a:ea typeface="Times New Roman" panose="02020603050405020304" pitchFamily="18" charset="0"/>
              </a:rPr>
              <a:t> candidates</a:t>
            </a:r>
            <a:endParaRPr lang="en-US" sz="2400" spc="-5">
              <a:solidFill>
                <a:schemeClr val="accent2"/>
              </a:solidFill>
              <a:effectLst/>
              <a:ea typeface="Times New Roman" panose="02020603050405020304" pitchFamily="18" charset="0"/>
              <a:cs typeface="Arial"/>
            </a:endParaRPr>
          </a:p>
          <a:p>
            <a:pPr marL="752475" lvl="1" indent="-295275">
              <a:buClr>
                <a:schemeClr val="accent1"/>
              </a:buClr>
              <a:buFont typeface="Arial" panose="020B0604020202020204" pitchFamily="34" charset="0"/>
              <a:buChar char="•"/>
            </a:pPr>
            <a:endParaRPr lang="en-US" sz="2400" spc="-5" dirty="0">
              <a:solidFill>
                <a:schemeClr val="accent2"/>
              </a:solidFill>
              <a:ea typeface="Times New Roman" panose="02020603050405020304" pitchFamily="18" charset="0"/>
              <a:cs typeface="Arial"/>
            </a:endParaRPr>
          </a:p>
          <a:p>
            <a:pPr marL="752475" lvl="1" indent="-295275">
              <a:buClr>
                <a:schemeClr val="accent1"/>
              </a:buClr>
              <a:buFont typeface="Arial" panose="020B0604020202020204" pitchFamily="34" charset="0"/>
              <a:buChar char="•"/>
            </a:pPr>
            <a:r>
              <a:rPr lang="en-US" sz="2400" spc="-5" dirty="0">
                <a:solidFill>
                  <a:schemeClr val="accent2"/>
                </a:solidFill>
                <a:ea typeface="Times New Roman" panose="02020603050405020304" pitchFamily="18" charset="0"/>
              </a:rPr>
              <a:t> </a:t>
            </a:r>
            <a:r>
              <a:rPr lang="en-US" sz="2400" spc="-5" dirty="0">
                <a:solidFill>
                  <a:schemeClr val="accent2"/>
                </a:solidFill>
                <a:effectLst/>
                <a:ea typeface="Times New Roman" panose="02020603050405020304" pitchFamily="18" charset="0"/>
              </a:rPr>
              <a:t>With prior written CEO approval, h</a:t>
            </a:r>
            <a:r>
              <a:rPr lang="en-US" sz="2400" spc="-5" dirty="0">
                <a:solidFill>
                  <a:schemeClr val="accent2"/>
                </a:solidFill>
                <a:ea typeface="Times New Roman" panose="02020603050405020304" pitchFamily="18" charset="0"/>
              </a:rPr>
              <a:t>old </a:t>
            </a:r>
            <a:r>
              <a:rPr lang="en-US" sz="2400" spc="-5" dirty="0">
                <a:solidFill>
                  <a:schemeClr val="accent2"/>
                </a:solidFill>
                <a:effectLst/>
                <a:ea typeface="Times New Roman" panose="02020603050405020304" pitchFamily="18" charset="0"/>
              </a:rPr>
              <a:t>an </a:t>
            </a:r>
            <a:r>
              <a:rPr lang="en-US" sz="2400" spc="-35" dirty="0">
                <a:solidFill>
                  <a:schemeClr val="accent2"/>
                </a:solidFill>
                <a:effectLst/>
                <a:ea typeface="Times New Roman" panose="02020603050405020304" pitchFamily="18" charset="0"/>
              </a:rPr>
              <a:t>appointed, </a:t>
            </a:r>
            <a:r>
              <a:rPr lang="en-US" sz="2400" u="sng" spc="-5" dirty="0">
                <a:solidFill>
                  <a:schemeClr val="accent2"/>
                </a:solidFill>
                <a:effectLst/>
                <a:ea typeface="Times New Roman" panose="02020603050405020304" pitchFamily="18" charset="0"/>
              </a:rPr>
              <a:t>non-partisan</a:t>
            </a:r>
            <a:r>
              <a:rPr lang="en-US" sz="2400" spc="-5" dirty="0">
                <a:solidFill>
                  <a:schemeClr val="accent2"/>
                </a:solidFill>
                <a:effectLst/>
                <a:ea typeface="Times New Roman" panose="02020603050405020304" pitchFamily="18" charset="0"/>
              </a:rPr>
              <a:t> position on a local planning commission, board of zoning appeals, or other similar non-partisan body</a:t>
            </a:r>
            <a:endParaRPr lang="en-US" sz="2400" spc="-5">
              <a:solidFill>
                <a:schemeClr val="accent2"/>
              </a:solidFill>
              <a:effectLst/>
              <a:ea typeface="Times New Roman" panose="02020603050405020304" pitchFamily="18" charset="0"/>
              <a:cs typeface="Arial"/>
            </a:endParaRPr>
          </a:p>
          <a:p>
            <a:pPr marL="295275" indent="-295275">
              <a:buClr>
                <a:schemeClr val="accent1"/>
              </a:buClr>
              <a:buFont typeface="Arial" panose="020B0604020202020204" pitchFamily="34" charset="0"/>
              <a:buChar char="•"/>
            </a:pPr>
            <a:endParaRPr lang="en-US" sz="2800" dirty="0">
              <a:solidFill>
                <a:schemeClr val="accent2"/>
              </a:solidFill>
              <a:cs typeface="Arial" panose="020B0604020202020204" pitchFamily="34" charset="0"/>
            </a:endParaRPr>
          </a:p>
          <a:p>
            <a:pPr>
              <a:buClr>
                <a:schemeClr val="accent1"/>
              </a:buClr>
            </a:pPr>
            <a:endParaRPr lang="en-US" sz="2800" i="1" dirty="0">
              <a:solidFill>
                <a:schemeClr val="accent2"/>
              </a:solidFill>
            </a:endParaRPr>
          </a:p>
        </p:txBody>
      </p:sp>
      <p:sp>
        <p:nvSpPr>
          <p:cNvPr id="9" name="Slide Number Placeholder 3">
            <a:extLst>
              <a:ext uri="{FF2B5EF4-FFF2-40B4-BE49-F238E27FC236}">
                <a16:creationId xmlns:a16="http://schemas.microsoft.com/office/drawing/2014/main" id="{BF7897E0-49DA-7395-F002-084668A042A9}"/>
              </a:ext>
            </a:extLst>
          </p:cNvPr>
          <p:cNvSpPr txBox="1">
            <a:spLocks/>
          </p:cNvSpPr>
          <p:nvPr/>
        </p:nvSpPr>
        <p:spPr>
          <a:xfrm>
            <a:off x="11659838" y="6644640"/>
            <a:ext cx="532161" cy="202798"/>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9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661BA67-2496-BC42-B2D2-763B605DA9A7}" type="slidenum">
              <a:rPr lang="en-US" b="1" smtClean="0">
                <a:solidFill>
                  <a:schemeClr val="tx2"/>
                </a:solidFill>
              </a:rPr>
              <a:pPr>
                <a:defRPr/>
              </a:pPr>
              <a:t>24</a:t>
            </a:fld>
            <a:endParaRPr lang="en-US" b="1" dirty="0">
              <a:solidFill>
                <a:schemeClr val="tx2"/>
              </a:solidFill>
            </a:endParaRPr>
          </a:p>
        </p:txBody>
      </p:sp>
    </p:spTree>
    <p:extLst>
      <p:ext uri="{BB962C8B-B14F-4D97-AF65-F5344CB8AC3E}">
        <p14:creationId xmlns:p14="http://schemas.microsoft.com/office/powerpoint/2010/main" val="19446548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D8F43-C1A9-4357-8039-BD4DB3015F6A}"/>
              </a:ext>
            </a:extLst>
          </p:cNvPr>
          <p:cNvSpPr>
            <a:spLocks noGrp="1"/>
          </p:cNvSpPr>
          <p:nvPr>
            <p:ph type="title"/>
          </p:nvPr>
        </p:nvSpPr>
        <p:spPr/>
        <p:txBody>
          <a:bodyPr/>
          <a:lstStyle/>
          <a:p>
            <a:r>
              <a:rPr lang="en-US" dirty="0"/>
              <a:t>Prohibited Political Activity </a:t>
            </a:r>
          </a:p>
        </p:txBody>
      </p:sp>
      <p:sp>
        <p:nvSpPr>
          <p:cNvPr id="3" name="TextBox 2">
            <a:extLst>
              <a:ext uri="{FF2B5EF4-FFF2-40B4-BE49-F238E27FC236}">
                <a16:creationId xmlns:a16="http://schemas.microsoft.com/office/drawing/2014/main" id="{5918BAAA-BB87-8E41-A3C7-0BD0F1EB9D08}"/>
              </a:ext>
            </a:extLst>
          </p:cNvPr>
          <p:cNvSpPr txBox="1"/>
          <p:nvPr/>
        </p:nvSpPr>
        <p:spPr>
          <a:xfrm>
            <a:off x="-2756" y="1323458"/>
            <a:ext cx="11626964" cy="5324535"/>
          </a:xfrm>
          <a:prstGeom prst="rect">
            <a:avLst/>
          </a:prstGeom>
          <a:noFill/>
        </p:spPr>
        <p:txBody>
          <a:bodyPr wrap="square" rtlCol="0">
            <a:spAutoFit/>
          </a:bodyPr>
          <a:lstStyle/>
          <a:p>
            <a:pPr marL="800100" lvl="1" indent="-342900">
              <a:buClr>
                <a:schemeClr val="accent1"/>
              </a:buClr>
              <a:buFont typeface="Arial" panose="020B0604020202020204" pitchFamily="34" charset="0"/>
              <a:buChar char="•"/>
            </a:pPr>
            <a:r>
              <a:rPr lang="en-US" sz="2400" spc="-5" dirty="0">
                <a:solidFill>
                  <a:schemeClr val="accent2"/>
                </a:solidFill>
                <a:ea typeface="Times New Roman" panose="02020603050405020304" pitchFamily="18" charset="0"/>
              </a:rPr>
              <a:t>P</a:t>
            </a:r>
            <a:r>
              <a:rPr lang="en-US" sz="2400" spc="-5" dirty="0">
                <a:solidFill>
                  <a:schemeClr val="accent2"/>
                </a:solidFill>
                <a:effectLst/>
                <a:ea typeface="Times New Roman" panose="02020603050405020304" pitchFamily="18" charset="0"/>
              </a:rPr>
              <a:t>olitical</a:t>
            </a:r>
            <a:r>
              <a:rPr lang="en-US" sz="2400" spc="-75" dirty="0">
                <a:solidFill>
                  <a:schemeClr val="accent2"/>
                </a:solidFill>
                <a:effectLst/>
                <a:ea typeface="Times New Roman" panose="02020603050405020304" pitchFamily="18" charset="0"/>
              </a:rPr>
              <a:t> </a:t>
            </a:r>
            <a:r>
              <a:rPr lang="en-US" sz="2400" spc="-5" dirty="0">
                <a:solidFill>
                  <a:schemeClr val="accent2"/>
                </a:solidFill>
                <a:effectLst/>
                <a:ea typeface="Times New Roman" panose="02020603050405020304" pitchFamily="18" charset="0"/>
              </a:rPr>
              <a:t>activities </a:t>
            </a:r>
            <a:r>
              <a:rPr lang="en-US" sz="2400" u="sng" spc="-5" dirty="0">
                <a:solidFill>
                  <a:schemeClr val="accent2"/>
                </a:solidFill>
                <a:effectLst/>
                <a:ea typeface="Times New Roman" panose="02020603050405020304" pitchFamily="18" charset="0"/>
              </a:rPr>
              <a:t>at</a:t>
            </a:r>
            <a:r>
              <a:rPr lang="en-US" sz="2400" spc="-5" dirty="0">
                <a:solidFill>
                  <a:schemeClr val="accent2"/>
                </a:solidFill>
                <a:effectLst/>
                <a:ea typeface="Times New Roman" panose="02020603050405020304" pitchFamily="18" charset="0"/>
              </a:rPr>
              <a:t> the JobsOhio office or any JO facility</a:t>
            </a:r>
          </a:p>
          <a:p>
            <a:pPr lvl="1">
              <a:buClr>
                <a:schemeClr val="accent1"/>
              </a:buClr>
            </a:pPr>
            <a:endParaRPr lang="en-US" sz="2400" spc="-20" dirty="0">
              <a:solidFill>
                <a:schemeClr val="accent2"/>
              </a:solidFill>
              <a:effectLst/>
              <a:ea typeface="Times New Roman" panose="02020603050405020304" pitchFamily="18" charset="0"/>
            </a:endParaRPr>
          </a:p>
          <a:p>
            <a:pPr marL="752475" lvl="1" indent="-295275">
              <a:buClr>
                <a:schemeClr val="accent1"/>
              </a:buClr>
              <a:buFont typeface="Arial" panose="020B0604020202020204" pitchFamily="34" charset="0"/>
              <a:buChar char="•"/>
            </a:pPr>
            <a:r>
              <a:rPr lang="en-US" sz="2400" spc="-20" dirty="0">
                <a:solidFill>
                  <a:schemeClr val="accent2"/>
                </a:solidFill>
                <a:ea typeface="Times New Roman" panose="02020603050405020304" pitchFamily="18" charset="0"/>
              </a:rPr>
              <a:t>Political activity in support of or opposition to a candidate for Governor or Lt. Governor</a:t>
            </a:r>
          </a:p>
          <a:p>
            <a:pPr marL="752475" lvl="1" indent="-295275">
              <a:buClr>
                <a:schemeClr val="accent1"/>
              </a:buClr>
              <a:buFont typeface="Arial" panose="020B0604020202020204" pitchFamily="34" charset="0"/>
              <a:buChar char="•"/>
            </a:pPr>
            <a:endParaRPr lang="en-US" sz="2400" spc="-20" dirty="0">
              <a:solidFill>
                <a:schemeClr val="accent2"/>
              </a:solidFill>
              <a:ea typeface="Times New Roman" panose="02020603050405020304" pitchFamily="18" charset="0"/>
            </a:endParaRPr>
          </a:p>
          <a:p>
            <a:pPr marL="752475" lvl="1" indent="-295275">
              <a:buClr>
                <a:schemeClr val="accent1"/>
              </a:buClr>
              <a:buFont typeface="Arial" panose="020B0604020202020204" pitchFamily="34" charset="0"/>
              <a:buChar char="•"/>
            </a:pPr>
            <a:r>
              <a:rPr lang="en-US" sz="2400" spc="-5" dirty="0">
                <a:solidFill>
                  <a:schemeClr val="accent2"/>
                </a:solidFill>
                <a:ea typeface="Times New Roman" panose="02020603050405020304" pitchFamily="18" charset="0"/>
              </a:rPr>
              <a:t>Financial </a:t>
            </a:r>
            <a:r>
              <a:rPr lang="en-US" sz="2400" spc="-5" dirty="0">
                <a:solidFill>
                  <a:schemeClr val="accent2"/>
                </a:solidFill>
                <a:effectLst/>
                <a:ea typeface="Times New Roman" panose="02020603050405020304" pitchFamily="18" charset="0"/>
              </a:rPr>
              <a:t>contributions to candidates for</a:t>
            </a:r>
            <a:r>
              <a:rPr lang="en-US" sz="2400" spc="-85" dirty="0">
                <a:solidFill>
                  <a:schemeClr val="accent2"/>
                </a:solidFill>
                <a:effectLst/>
                <a:ea typeface="Times New Roman" panose="02020603050405020304" pitchFamily="18" charset="0"/>
              </a:rPr>
              <a:t> </a:t>
            </a:r>
            <a:r>
              <a:rPr lang="en-US" sz="2400" spc="-5" dirty="0">
                <a:solidFill>
                  <a:schemeClr val="accent2"/>
                </a:solidFill>
                <a:effectLst/>
                <a:ea typeface="Times New Roman" panose="02020603050405020304" pitchFamily="18" charset="0"/>
              </a:rPr>
              <a:t>statewide</a:t>
            </a:r>
            <a:r>
              <a:rPr lang="en-US" sz="2400" spc="-55" dirty="0">
                <a:solidFill>
                  <a:schemeClr val="accent2"/>
                </a:solidFill>
                <a:effectLst/>
                <a:ea typeface="Times New Roman" panose="02020603050405020304" pitchFamily="18" charset="0"/>
              </a:rPr>
              <a:t> </a:t>
            </a:r>
            <a:r>
              <a:rPr lang="en-US" sz="2400" spc="-5" dirty="0">
                <a:solidFill>
                  <a:schemeClr val="accent2"/>
                </a:solidFill>
                <a:effectLst/>
                <a:ea typeface="Times New Roman" panose="02020603050405020304" pitchFamily="18" charset="0"/>
              </a:rPr>
              <a:t>elections (</a:t>
            </a:r>
            <a:r>
              <a:rPr lang="en-US" sz="2400" i="1" spc="-5" dirty="0">
                <a:solidFill>
                  <a:schemeClr val="accent2"/>
                </a:solidFill>
                <a:effectLst/>
                <a:ea typeface="Times New Roman" panose="02020603050405020304" pitchFamily="18" charset="0"/>
              </a:rPr>
              <a:t>e.g.</a:t>
            </a:r>
            <a:r>
              <a:rPr lang="en-US" sz="2400" spc="-5" dirty="0">
                <a:solidFill>
                  <a:schemeClr val="accent2"/>
                </a:solidFill>
                <a:effectLst/>
                <a:ea typeface="Times New Roman" panose="02020603050405020304" pitchFamily="18" charset="0"/>
              </a:rPr>
              <a:t> Governor, Auditor, Attorney General)</a:t>
            </a:r>
          </a:p>
          <a:p>
            <a:pPr marL="752475" lvl="1" indent="-295275">
              <a:buClr>
                <a:schemeClr val="accent1"/>
              </a:buClr>
              <a:buFont typeface="Arial" panose="020B0604020202020204" pitchFamily="34" charset="0"/>
              <a:buChar char="•"/>
            </a:pPr>
            <a:endParaRPr lang="en-US" sz="2400" spc="-5" dirty="0">
              <a:solidFill>
                <a:schemeClr val="accent2"/>
              </a:solidFill>
              <a:effectLst/>
              <a:ea typeface="Times New Roman" panose="02020603050405020304" pitchFamily="18" charset="0"/>
            </a:endParaRPr>
          </a:p>
          <a:p>
            <a:pPr marL="752475" lvl="1" indent="-295275">
              <a:buClr>
                <a:schemeClr val="accent1"/>
              </a:buClr>
              <a:buFont typeface="Arial" panose="020B0604020202020204" pitchFamily="34" charset="0"/>
              <a:buChar char="•"/>
            </a:pPr>
            <a:r>
              <a:rPr lang="en-US" sz="2400" spc="-20" dirty="0">
                <a:solidFill>
                  <a:schemeClr val="accent2"/>
                </a:solidFill>
                <a:effectLst/>
                <a:ea typeface="Times New Roman" panose="02020603050405020304" pitchFamily="18" charset="0"/>
              </a:rPr>
              <a:t>Use of JO’s name, trademarks, logos, or </a:t>
            </a:r>
            <a:r>
              <a:rPr lang="en-US" sz="2400" spc="-25" dirty="0">
                <a:solidFill>
                  <a:schemeClr val="accent2"/>
                </a:solidFill>
                <a:effectLst/>
                <a:ea typeface="Times New Roman" panose="02020603050405020304" pitchFamily="18" charset="0"/>
              </a:rPr>
              <a:t>resources (</a:t>
            </a:r>
            <a:r>
              <a:rPr lang="en-US" sz="2400" spc="-5" dirty="0">
                <a:solidFill>
                  <a:schemeClr val="accent2"/>
                </a:solidFill>
                <a:effectLst/>
                <a:ea typeface="Times New Roman" panose="02020603050405020304" pitchFamily="18" charset="0"/>
              </a:rPr>
              <a:t>work time,</a:t>
            </a:r>
            <a:r>
              <a:rPr lang="en-US" sz="2400" spc="-25" dirty="0">
                <a:solidFill>
                  <a:schemeClr val="accent2"/>
                </a:solidFill>
                <a:effectLst/>
                <a:ea typeface="Times New Roman" panose="02020603050405020304" pitchFamily="18" charset="0"/>
              </a:rPr>
              <a:t> </a:t>
            </a:r>
            <a:r>
              <a:rPr lang="en-US" sz="2400" spc="-5" dirty="0">
                <a:solidFill>
                  <a:schemeClr val="accent2"/>
                </a:solidFill>
                <a:effectLst/>
                <a:ea typeface="Times New Roman" panose="02020603050405020304" pitchFamily="18" charset="0"/>
              </a:rPr>
              <a:t>computers, e-mail) for campaigning, </a:t>
            </a:r>
            <a:r>
              <a:rPr lang="en-US" sz="2400" spc="-15" dirty="0">
                <a:solidFill>
                  <a:schemeClr val="accent2"/>
                </a:solidFill>
                <a:effectLst/>
                <a:ea typeface="Times New Roman" panose="02020603050405020304" pitchFamily="18" charset="0"/>
              </a:rPr>
              <a:t>fundraising </a:t>
            </a:r>
            <a:r>
              <a:rPr lang="en-US" sz="2400" spc="-5" dirty="0">
                <a:solidFill>
                  <a:schemeClr val="accent2"/>
                </a:solidFill>
                <a:effectLst/>
                <a:ea typeface="Times New Roman" panose="02020603050405020304" pitchFamily="18" charset="0"/>
              </a:rPr>
              <a:t>or other political activity.</a:t>
            </a:r>
          </a:p>
          <a:p>
            <a:pPr marL="752475" lvl="1" indent="-295275">
              <a:buClr>
                <a:schemeClr val="accent1"/>
              </a:buClr>
              <a:buFont typeface="Arial" panose="020B0604020202020204" pitchFamily="34" charset="0"/>
              <a:buChar char="•"/>
            </a:pPr>
            <a:endParaRPr lang="en-US" sz="2400" spc="-5" dirty="0">
              <a:solidFill>
                <a:schemeClr val="accent2"/>
              </a:solidFill>
              <a:effectLst/>
              <a:ea typeface="Times New Roman" panose="02020603050405020304" pitchFamily="18" charset="0"/>
            </a:endParaRPr>
          </a:p>
          <a:p>
            <a:pPr marL="752475" lvl="1" indent="-295275">
              <a:buClr>
                <a:schemeClr val="accent1"/>
              </a:buClr>
              <a:buFont typeface="Arial" panose="020B0604020202020204" pitchFamily="34" charset="0"/>
              <a:buChar char="•"/>
            </a:pPr>
            <a:r>
              <a:rPr lang="en-US" sz="2400" spc="-5" dirty="0">
                <a:solidFill>
                  <a:schemeClr val="accent2"/>
                </a:solidFill>
                <a:effectLst/>
                <a:ea typeface="Times New Roman" panose="02020603050405020304" pitchFamily="18" charset="0"/>
              </a:rPr>
              <a:t>Personal appearances in an advertisement in support of or opposition to a candidate for political office</a:t>
            </a:r>
          </a:p>
          <a:p>
            <a:pPr>
              <a:buClr>
                <a:schemeClr val="accent1"/>
              </a:buClr>
            </a:pPr>
            <a:endParaRPr lang="en-US" sz="2800" i="1" dirty="0">
              <a:solidFill>
                <a:schemeClr val="accent2"/>
              </a:solidFill>
            </a:endParaRPr>
          </a:p>
        </p:txBody>
      </p:sp>
      <p:sp>
        <p:nvSpPr>
          <p:cNvPr id="9" name="Slide Number Placeholder 3">
            <a:extLst>
              <a:ext uri="{FF2B5EF4-FFF2-40B4-BE49-F238E27FC236}">
                <a16:creationId xmlns:a16="http://schemas.microsoft.com/office/drawing/2014/main" id="{BF7897E0-49DA-7395-F002-084668A042A9}"/>
              </a:ext>
            </a:extLst>
          </p:cNvPr>
          <p:cNvSpPr txBox="1">
            <a:spLocks/>
          </p:cNvSpPr>
          <p:nvPr/>
        </p:nvSpPr>
        <p:spPr>
          <a:xfrm>
            <a:off x="11659838" y="6644640"/>
            <a:ext cx="532161" cy="202798"/>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9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661BA67-2496-BC42-B2D2-763B605DA9A7}" type="slidenum">
              <a:rPr lang="en-US" b="1" smtClean="0">
                <a:solidFill>
                  <a:schemeClr val="tx2"/>
                </a:solidFill>
              </a:rPr>
              <a:pPr>
                <a:defRPr/>
              </a:pPr>
              <a:t>25</a:t>
            </a:fld>
            <a:endParaRPr lang="en-US" b="1" dirty="0">
              <a:solidFill>
                <a:schemeClr val="tx2"/>
              </a:solidFill>
            </a:endParaRPr>
          </a:p>
        </p:txBody>
      </p:sp>
    </p:spTree>
    <p:extLst>
      <p:ext uri="{BB962C8B-B14F-4D97-AF65-F5344CB8AC3E}">
        <p14:creationId xmlns:p14="http://schemas.microsoft.com/office/powerpoint/2010/main" val="39063859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D8F43-C1A9-4357-8039-BD4DB3015F6A}"/>
              </a:ext>
            </a:extLst>
          </p:cNvPr>
          <p:cNvSpPr>
            <a:spLocks noGrp="1"/>
          </p:cNvSpPr>
          <p:nvPr>
            <p:ph type="title"/>
          </p:nvPr>
        </p:nvSpPr>
        <p:spPr/>
        <p:txBody>
          <a:bodyPr/>
          <a:lstStyle/>
          <a:p>
            <a:r>
              <a:rPr lang="en-US" dirty="0"/>
              <a:t>Lobbying </a:t>
            </a:r>
          </a:p>
        </p:txBody>
      </p:sp>
      <p:sp>
        <p:nvSpPr>
          <p:cNvPr id="3" name="TextBox 2">
            <a:extLst>
              <a:ext uri="{FF2B5EF4-FFF2-40B4-BE49-F238E27FC236}">
                <a16:creationId xmlns:a16="http://schemas.microsoft.com/office/drawing/2014/main" id="{5918BAAA-BB87-8E41-A3C7-0BD0F1EB9D08}"/>
              </a:ext>
            </a:extLst>
          </p:cNvPr>
          <p:cNvSpPr txBox="1"/>
          <p:nvPr/>
        </p:nvSpPr>
        <p:spPr>
          <a:xfrm>
            <a:off x="503566" y="934883"/>
            <a:ext cx="11196964" cy="6186309"/>
          </a:xfrm>
          <a:prstGeom prst="rect">
            <a:avLst/>
          </a:prstGeom>
          <a:noFill/>
        </p:spPr>
        <p:txBody>
          <a:bodyPr wrap="square" lIns="91440" tIns="45720" rIns="91440" bIns="45720" rtlCol="0" anchor="t">
            <a:spAutoFit/>
          </a:bodyPr>
          <a:lstStyle/>
          <a:p>
            <a:pPr>
              <a:buClr>
                <a:schemeClr val="accent1"/>
              </a:buClr>
            </a:pPr>
            <a:endParaRPr lang="en-US" sz="2800" dirty="0">
              <a:solidFill>
                <a:schemeClr val="accent2"/>
              </a:solidFill>
              <a:latin typeface="Arial" panose="020B0604020202020204" pitchFamily="34" charset="0"/>
              <a:cs typeface="Arial" panose="020B0604020202020204" pitchFamily="34" charset="0"/>
            </a:endParaRPr>
          </a:p>
          <a:p>
            <a:pPr marL="295275" indent="-295275">
              <a:buClr>
                <a:schemeClr val="accent1"/>
              </a:buClr>
              <a:buFont typeface="Arial" panose="020B0604020202020204" pitchFamily="34" charset="0"/>
              <a:buChar char="•"/>
            </a:pPr>
            <a:r>
              <a:rPr lang="en-US" sz="2400" spc="-5" dirty="0">
                <a:solidFill>
                  <a:schemeClr val="accent2"/>
                </a:solidFill>
                <a:effectLst/>
                <a:ea typeface="Times New Roman" panose="02020603050405020304" pitchFamily="18" charset="0"/>
              </a:rPr>
              <a:t>JO may engage in lobbying in support of or opposition to federal,</a:t>
            </a:r>
            <a:r>
              <a:rPr lang="en-US" sz="2400" spc="-80" dirty="0">
                <a:solidFill>
                  <a:schemeClr val="accent2"/>
                </a:solidFill>
                <a:effectLst/>
                <a:ea typeface="Times New Roman" panose="02020603050405020304" pitchFamily="18" charset="0"/>
              </a:rPr>
              <a:t> </a:t>
            </a:r>
            <a:r>
              <a:rPr lang="en-US" sz="2400" spc="-5" dirty="0">
                <a:solidFill>
                  <a:schemeClr val="accent2"/>
                </a:solidFill>
                <a:effectLst/>
                <a:ea typeface="Times New Roman" panose="02020603050405020304" pitchFamily="18" charset="0"/>
              </a:rPr>
              <a:t>state, or local</a:t>
            </a:r>
            <a:r>
              <a:rPr lang="en-US" sz="2400" spc="-115" dirty="0">
                <a:solidFill>
                  <a:schemeClr val="accent2"/>
                </a:solidFill>
                <a:effectLst/>
                <a:ea typeface="Times New Roman" panose="02020603050405020304" pitchFamily="18" charset="0"/>
              </a:rPr>
              <a:t> </a:t>
            </a:r>
            <a:r>
              <a:rPr lang="en-US" sz="2400" spc="-5" dirty="0">
                <a:solidFill>
                  <a:schemeClr val="accent2"/>
                </a:solidFill>
                <a:effectLst/>
                <a:ea typeface="Times New Roman" panose="02020603050405020304" pitchFamily="18" charset="0"/>
              </a:rPr>
              <a:t>legislation</a:t>
            </a:r>
            <a:r>
              <a:rPr lang="en-US" sz="2400" spc="-25" dirty="0">
                <a:solidFill>
                  <a:schemeClr val="accent2"/>
                </a:solidFill>
                <a:effectLst/>
                <a:ea typeface="Times New Roman" panose="02020603050405020304" pitchFamily="18" charset="0"/>
              </a:rPr>
              <a:t> </a:t>
            </a:r>
            <a:r>
              <a:rPr lang="en-US" sz="2400" spc="-5" dirty="0">
                <a:solidFill>
                  <a:schemeClr val="accent2"/>
                </a:solidFill>
                <a:ea typeface="Times New Roman" panose="02020603050405020304" pitchFamily="18" charset="0"/>
              </a:rPr>
              <a:t>/</a:t>
            </a:r>
            <a:r>
              <a:rPr lang="en-US" sz="2400" spc="-55" dirty="0">
                <a:solidFill>
                  <a:schemeClr val="accent2"/>
                </a:solidFill>
                <a:effectLst/>
                <a:ea typeface="Times New Roman" panose="02020603050405020304" pitchFamily="18" charset="0"/>
              </a:rPr>
              <a:t> </a:t>
            </a:r>
            <a:r>
              <a:rPr lang="en-US" sz="2400" spc="-5" dirty="0">
                <a:solidFill>
                  <a:schemeClr val="accent2"/>
                </a:solidFill>
                <a:effectLst/>
                <a:ea typeface="Times New Roman" panose="02020603050405020304" pitchFamily="18" charset="0"/>
              </a:rPr>
              <a:t>ballot</a:t>
            </a:r>
            <a:r>
              <a:rPr lang="en-US" sz="2400" spc="-35" dirty="0">
                <a:solidFill>
                  <a:schemeClr val="accent2"/>
                </a:solidFill>
                <a:ea typeface="Times New Roman" panose="02020603050405020304" pitchFamily="18" charset="0"/>
              </a:rPr>
              <a:t> </a:t>
            </a:r>
            <a:r>
              <a:rPr lang="en-US" sz="2400" dirty="0">
                <a:solidFill>
                  <a:schemeClr val="accent2"/>
                </a:solidFill>
                <a:effectLst/>
                <a:ea typeface="Times New Roman" panose="02020603050405020304" pitchFamily="18" charset="0"/>
              </a:rPr>
              <a:t>initiatives</a:t>
            </a:r>
            <a:r>
              <a:rPr lang="en-US" sz="2400" spc="-80" dirty="0">
                <a:solidFill>
                  <a:schemeClr val="accent2"/>
                </a:solidFill>
                <a:effectLst/>
                <a:ea typeface="Times New Roman" panose="02020603050405020304" pitchFamily="18" charset="0"/>
              </a:rPr>
              <a:t> </a:t>
            </a:r>
            <a:r>
              <a:rPr lang="en-US" sz="2400" dirty="0">
                <a:solidFill>
                  <a:schemeClr val="accent2"/>
                </a:solidFill>
                <a:effectLst/>
                <a:ea typeface="Times New Roman" panose="02020603050405020304" pitchFamily="18" charset="0"/>
              </a:rPr>
              <a:t>where:</a:t>
            </a:r>
            <a:r>
              <a:rPr lang="en-US" sz="2400" spc="-95" dirty="0">
                <a:solidFill>
                  <a:schemeClr val="accent2"/>
                </a:solidFill>
                <a:effectLst/>
                <a:ea typeface="Times New Roman" panose="02020603050405020304" pitchFamily="18" charset="0"/>
              </a:rPr>
              <a:t> </a:t>
            </a:r>
            <a:r>
              <a:rPr lang="en-US" sz="2400" dirty="0">
                <a:solidFill>
                  <a:schemeClr val="accent2"/>
                </a:solidFill>
                <a:effectLst/>
                <a:ea typeface="Times New Roman" panose="02020603050405020304" pitchFamily="18" charset="0"/>
              </a:rPr>
              <a:t>(1)</a:t>
            </a:r>
            <a:r>
              <a:rPr lang="en-US" sz="2400" spc="-100" dirty="0">
                <a:solidFill>
                  <a:schemeClr val="accent2"/>
                </a:solidFill>
                <a:effectLst/>
                <a:ea typeface="Times New Roman" panose="02020603050405020304" pitchFamily="18" charset="0"/>
              </a:rPr>
              <a:t> </a:t>
            </a:r>
            <a:r>
              <a:rPr lang="en-US" sz="2400" dirty="0">
                <a:solidFill>
                  <a:schemeClr val="accent2"/>
                </a:solidFill>
                <a:effectLst/>
                <a:ea typeface="Times New Roman" panose="02020603050405020304" pitchFamily="18" charset="0"/>
              </a:rPr>
              <a:t>the</a:t>
            </a:r>
            <a:r>
              <a:rPr lang="en-US" sz="2400" spc="-105" dirty="0">
                <a:solidFill>
                  <a:schemeClr val="accent2"/>
                </a:solidFill>
                <a:effectLst/>
                <a:ea typeface="Times New Roman" panose="02020603050405020304" pitchFamily="18" charset="0"/>
              </a:rPr>
              <a:t> legislation</a:t>
            </a:r>
            <a:r>
              <a:rPr lang="en-US" sz="2400" dirty="0">
                <a:solidFill>
                  <a:schemeClr val="accent2"/>
                </a:solidFill>
                <a:effectLst/>
                <a:ea typeface="Times New Roman" panose="02020603050405020304" pitchFamily="18" charset="0"/>
              </a:rPr>
              <a:t> is related to JO's tax-exempt </a:t>
            </a:r>
            <a:r>
              <a:rPr lang="en-US" sz="2400" spc="-20" dirty="0">
                <a:solidFill>
                  <a:schemeClr val="accent2"/>
                </a:solidFill>
                <a:effectLst/>
                <a:ea typeface="Times New Roman" panose="02020603050405020304" pitchFamily="18" charset="0"/>
              </a:rPr>
              <a:t>activities; </a:t>
            </a:r>
            <a:r>
              <a:rPr lang="en-US" sz="2400" dirty="0">
                <a:solidFill>
                  <a:schemeClr val="accent2"/>
                </a:solidFill>
                <a:effectLst/>
                <a:ea typeface="Times New Roman" panose="02020603050405020304" pitchFamily="18" charset="0"/>
              </a:rPr>
              <a:t>and (2) the CEO decides JO should take a position. </a:t>
            </a:r>
          </a:p>
          <a:p>
            <a:pPr marL="295275" indent="-295275">
              <a:buClr>
                <a:schemeClr val="accent1"/>
              </a:buClr>
              <a:buFont typeface="Arial" panose="020B0604020202020204" pitchFamily="34" charset="0"/>
              <a:buChar char="•"/>
            </a:pPr>
            <a:endParaRPr lang="en-US" sz="2400" dirty="0">
              <a:solidFill>
                <a:schemeClr val="accent2"/>
              </a:solidFill>
              <a:effectLst/>
              <a:ea typeface="Times New Roman" panose="02020603050405020304" pitchFamily="18" charset="0"/>
            </a:endParaRPr>
          </a:p>
          <a:p>
            <a:pPr marL="295275" indent="-295275">
              <a:buClr>
                <a:schemeClr val="accent1"/>
              </a:buClr>
              <a:buFont typeface="Arial" panose="020B0604020202020204" pitchFamily="34" charset="0"/>
              <a:buChar char="•"/>
            </a:pPr>
            <a:r>
              <a:rPr lang="en-US" sz="2400" dirty="0">
                <a:solidFill>
                  <a:schemeClr val="accent2"/>
                </a:solidFill>
                <a:effectLst/>
                <a:ea typeface="Times New Roman" panose="02020603050405020304" pitchFamily="18" charset="0"/>
              </a:rPr>
              <a:t>Only JO’s registered lobbyists may conduct lobbying activity</a:t>
            </a:r>
            <a:r>
              <a:rPr lang="en-US" sz="2400" spc="-80" dirty="0">
                <a:solidFill>
                  <a:schemeClr val="accent2"/>
                </a:solidFill>
                <a:effectLst/>
                <a:ea typeface="Times New Roman" panose="02020603050405020304" pitchFamily="18" charset="0"/>
              </a:rPr>
              <a:t> </a:t>
            </a:r>
            <a:r>
              <a:rPr lang="en-US" sz="2400" spc="-80" dirty="0">
                <a:solidFill>
                  <a:schemeClr val="accent2"/>
                </a:solidFill>
                <a:ea typeface="Times New Roman" panose="02020603050405020304" pitchFamily="18" charset="0"/>
              </a:rPr>
              <a:t>for </a:t>
            </a:r>
            <a:r>
              <a:rPr lang="en-US" sz="2400" dirty="0">
                <a:solidFill>
                  <a:schemeClr val="accent2"/>
                </a:solidFill>
                <a:effectLst/>
                <a:ea typeface="Times New Roman" panose="02020603050405020304" pitchFamily="18" charset="0"/>
              </a:rPr>
              <a:t>JO. </a:t>
            </a:r>
          </a:p>
          <a:p>
            <a:pPr marL="295275" indent="-295275">
              <a:buClr>
                <a:schemeClr val="accent1"/>
              </a:buClr>
              <a:buFont typeface="Arial" panose="020B0604020202020204" pitchFamily="34" charset="0"/>
              <a:buChar char="•"/>
            </a:pPr>
            <a:endParaRPr lang="en-US" sz="2400" dirty="0">
              <a:solidFill>
                <a:schemeClr val="accent2"/>
              </a:solidFill>
              <a:latin typeface="Arial" panose="020B0604020202020204" pitchFamily="34" charset="0"/>
              <a:cs typeface="Arial" panose="020B0604020202020204" pitchFamily="34" charset="0"/>
            </a:endParaRPr>
          </a:p>
          <a:p>
            <a:pPr marL="295275" indent="-295275">
              <a:buClr>
                <a:schemeClr val="accent1"/>
              </a:buClr>
              <a:buFont typeface="Arial" panose="020B0604020202020204" pitchFamily="34" charset="0"/>
              <a:buChar char="•"/>
            </a:pPr>
            <a:r>
              <a:rPr lang="en-US" sz="2400" dirty="0">
                <a:solidFill>
                  <a:schemeClr val="accent2"/>
                </a:solidFill>
                <a:latin typeface="Arial" panose="020B0604020202020204" pitchFamily="34" charset="0"/>
                <a:cs typeface="Arial" panose="020B0604020202020204" pitchFamily="34" charset="0"/>
              </a:rPr>
              <a:t>JO is considered an “Executive Agency” and a reportable entity. </a:t>
            </a:r>
          </a:p>
          <a:p>
            <a:pPr marL="752475" lvl="1" indent="-295275">
              <a:buClr>
                <a:schemeClr val="accent1"/>
              </a:buClr>
              <a:buFont typeface="Arial" panose="020B0604020202020204" pitchFamily="34" charset="0"/>
              <a:buChar char="•"/>
            </a:pPr>
            <a:r>
              <a:rPr lang="en-US" sz="2400" dirty="0">
                <a:solidFill>
                  <a:schemeClr val="accent2"/>
                </a:solidFill>
                <a:latin typeface="Arial"/>
                <a:cs typeface="Arial"/>
              </a:rPr>
              <a:t>If an Executive Agency Lobbyist (EAL) purchases any gift, food or beverage for a JO reportable agent, the EAL must report it.</a:t>
            </a:r>
          </a:p>
          <a:p>
            <a:pPr marL="752475" lvl="1" indent="-295275">
              <a:buClr>
                <a:schemeClr val="accent1"/>
              </a:buClr>
              <a:buFont typeface="Arial" panose="020B0604020202020204" pitchFamily="34" charset="0"/>
              <a:buChar char="•"/>
            </a:pPr>
            <a:r>
              <a:rPr lang="en-US" sz="2400" dirty="0">
                <a:solidFill>
                  <a:schemeClr val="accent2"/>
                </a:solidFill>
                <a:latin typeface="Arial"/>
                <a:cs typeface="Arial"/>
              </a:rPr>
              <a:t>JO staff </a:t>
            </a:r>
            <a:r>
              <a:rPr lang="en-US" sz="2400" u="sng" dirty="0">
                <a:solidFill>
                  <a:schemeClr val="accent2"/>
                </a:solidFill>
                <a:latin typeface="Arial"/>
                <a:cs typeface="Arial"/>
              </a:rPr>
              <a:t>should not</a:t>
            </a:r>
            <a:r>
              <a:rPr lang="en-US" sz="2400" dirty="0">
                <a:solidFill>
                  <a:schemeClr val="accent2"/>
                </a:solidFill>
                <a:latin typeface="Arial"/>
                <a:cs typeface="Arial"/>
              </a:rPr>
              <a:t> pay for a legislator or a reportable person</a:t>
            </a:r>
          </a:p>
          <a:p>
            <a:pPr marL="752475" lvl="1" indent="-295275">
              <a:buClr>
                <a:schemeClr val="accent1"/>
              </a:buClr>
              <a:buFont typeface="Arial" panose="020B0604020202020204" pitchFamily="34" charset="0"/>
              <a:buChar char="•"/>
            </a:pPr>
            <a:r>
              <a:rPr lang="en-US" sz="2400" dirty="0">
                <a:solidFill>
                  <a:schemeClr val="accent2"/>
                </a:solidFill>
                <a:latin typeface="Arial"/>
                <a:cs typeface="Arial"/>
              </a:rPr>
              <a:t>JO and the EALs file Activity &amp; Expenditure Reports 3 times                           a year with the Joint Legislative Ethics Commission</a:t>
            </a:r>
            <a:endParaRPr lang="en-US" sz="2400" dirty="0">
              <a:solidFill>
                <a:schemeClr val="accent2"/>
              </a:solidFill>
              <a:latin typeface="Arial" panose="020B0604020202020204" pitchFamily="34" charset="0"/>
              <a:cs typeface="Arial" panose="020B0604020202020204" pitchFamily="34" charset="0"/>
            </a:endParaRPr>
          </a:p>
          <a:p>
            <a:pPr marL="752475" lvl="1" indent="-295275">
              <a:buClr>
                <a:schemeClr val="accent1"/>
              </a:buClr>
              <a:buFont typeface="Arial" panose="020B0604020202020204" pitchFamily="34" charset="0"/>
              <a:buChar char="•"/>
            </a:pPr>
            <a:endParaRPr lang="en-US" sz="2400" dirty="0">
              <a:solidFill>
                <a:schemeClr val="accent2"/>
              </a:solidFill>
              <a:latin typeface="Arial" panose="020B0604020202020204" pitchFamily="34" charset="0"/>
              <a:cs typeface="Arial" panose="020B0604020202020204" pitchFamily="34" charset="0"/>
            </a:endParaRPr>
          </a:p>
          <a:p>
            <a:pPr>
              <a:buClr>
                <a:schemeClr val="accent1"/>
              </a:buClr>
            </a:pPr>
            <a:endParaRPr lang="en-US" sz="2800" dirty="0">
              <a:solidFill>
                <a:schemeClr val="accent2"/>
              </a:solidFill>
              <a:latin typeface="Arial" panose="020B0604020202020204" pitchFamily="34" charset="0"/>
              <a:cs typeface="Arial" panose="020B0604020202020204" pitchFamily="34" charset="0"/>
            </a:endParaRPr>
          </a:p>
          <a:p>
            <a:pPr>
              <a:buClr>
                <a:schemeClr val="accent1"/>
              </a:buClr>
            </a:pPr>
            <a:endParaRPr lang="en-US" sz="2800" i="1" dirty="0">
              <a:solidFill>
                <a:schemeClr val="accent2"/>
              </a:solidFill>
            </a:endParaRPr>
          </a:p>
        </p:txBody>
      </p:sp>
      <p:sp>
        <p:nvSpPr>
          <p:cNvPr id="9" name="Slide Number Placeholder 3">
            <a:extLst>
              <a:ext uri="{FF2B5EF4-FFF2-40B4-BE49-F238E27FC236}">
                <a16:creationId xmlns:a16="http://schemas.microsoft.com/office/drawing/2014/main" id="{BF7897E0-49DA-7395-F002-084668A042A9}"/>
              </a:ext>
            </a:extLst>
          </p:cNvPr>
          <p:cNvSpPr txBox="1">
            <a:spLocks/>
          </p:cNvSpPr>
          <p:nvPr/>
        </p:nvSpPr>
        <p:spPr>
          <a:xfrm>
            <a:off x="11659838" y="6644640"/>
            <a:ext cx="532161" cy="202798"/>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9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661BA67-2496-BC42-B2D2-763B605DA9A7}" type="slidenum">
              <a:rPr lang="en-US" b="1" smtClean="0">
                <a:solidFill>
                  <a:schemeClr val="tx2"/>
                </a:solidFill>
              </a:rPr>
              <a:pPr>
                <a:defRPr/>
              </a:pPr>
              <a:t>26</a:t>
            </a:fld>
            <a:endParaRPr lang="en-US" b="1" dirty="0">
              <a:solidFill>
                <a:schemeClr val="tx2"/>
              </a:solidFill>
            </a:endParaRPr>
          </a:p>
        </p:txBody>
      </p:sp>
    </p:spTree>
    <p:extLst>
      <p:ext uri="{BB962C8B-B14F-4D97-AF65-F5344CB8AC3E}">
        <p14:creationId xmlns:p14="http://schemas.microsoft.com/office/powerpoint/2010/main" val="24873059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67E24A67-C0C2-653F-6068-8641B17B153C}"/>
              </a:ext>
            </a:extLst>
          </p:cNvPr>
          <p:cNvSpPr txBox="1">
            <a:spLocks noGrp="1"/>
          </p:cNvSpPr>
          <p:nvPr>
            <p:ph type="title"/>
          </p:nvPr>
        </p:nvSpPr>
        <p:spPr>
          <a:xfrm>
            <a:off x="519624" y="2066778"/>
            <a:ext cx="10565961" cy="1368028"/>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pPr>
            <a:r>
              <a:rPr lang="en-US" sz="5600" b="1" dirty="0">
                <a:solidFill>
                  <a:schemeClr val="accent2"/>
                </a:solidFill>
                <a:latin typeface="Arial" panose="020B0604020202020204" pitchFamily="34" charset="0"/>
                <a:ea typeface="Euclid Circular A" panose="020B0504000000000000" pitchFamily="34" charset="77"/>
                <a:cs typeface="Arial" panose="020B0604020202020204" pitchFamily="34" charset="0"/>
              </a:rPr>
              <a:t>Project Confidentiality </a:t>
            </a:r>
            <a:br>
              <a:rPr lang="en-US" sz="5600" b="1" dirty="0">
                <a:solidFill>
                  <a:schemeClr val="accent2"/>
                </a:solidFill>
                <a:latin typeface="Arial" panose="020B0604020202020204" pitchFamily="34" charset="0"/>
                <a:ea typeface="Euclid Circular A" panose="020B0504000000000000" pitchFamily="34" charset="77"/>
                <a:cs typeface="Arial" panose="020B0604020202020204" pitchFamily="34" charset="0"/>
              </a:rPr>
            </a:br>
            <a:endParaRPr lang="en-US" sz="4400" b="1" dirty="0">
              <a:solidFill>
                <a:schemeClr val="accent2"/>
              </a:solidFill>
              <a:latin typeface="Arial" panose="020B0604020202020204" pitchFamily="34" charset="0"/>
              <a:ea typeface="Euclid Circular A" panose="020B0504000000000000" pitchFamily="34" charset="77"/>
              <a:cs typeface="Arial" panose="020B0604020202020204" pitchFamily="34" charset="0"/>
            </a:endParaRPr>
          </a:p>
        </p:txBody>
      </p:sp>
      <p:sp>
        <p:nvSpPr>
          <p:cNvPr id="7" name="Oval 6">
            <a:extLst>
              <a:ext uri="{FF2B5EF4-FFF2-40B4-BE49-F238E27FC236}">
                <a16:creationId xmlns:a16="http://schemas.microsoft.com/office/drawing/2014/main" id="{AD469706-73A1-A599-3C46-9022EBEF119F}"/>
              </a:ext>
            </a:extLst>
          </p:cNvPr>
          <p:cNvSpPr/>
          <p:nvPr/>
        </p:nvSpPr>
        <p:spPr>
          <a:xfrm>
            <a:off x="9538469" y="2930165"/>
            <a:ext cx="2628501" cy="2628501"/>
          </a:xfrm>
          <a:prstGeom prst="ellipse">
            <a:avLst/>
          </a:prstGeom>
          <a:noFill/>
          <a:ln w="5080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0" name="Freeform 9">
            <a:extLst>
              <a:ext uri="{FF2B5EF4-FFF2-40B4-BE49-F238E27FC236}">
                <a16:creationId xmlns:a16="http://schemas.microsoft.com/office/drawing/2014/main" id="{B2FE0472-FD64-F525-B3C5-7230DDA67622}"/>
              </a:ext>
            </a:extLst>
          </p:cNvPr>
          <p:cNvSpPr/>
          <p:nvPr/>
        </p:nvSpPr>
        <p:spPr>
          <a:xfrm>
            <a:off x="8283251" y="-21914"/>
            <a:ext cx="3920323" cy="3964114"/>
          </a:xfrm>
          <a:custGeom>
            <a:avLst/>
            <a:gdLst>
              <a:gd name="connsiteX0" fmla="*/ 0 w 1715784"/>
              <a:gd name="connsiteY0" fmla="*/ 0 h 1684961"/>
              <a:gd name="connsiteX1" fmla="*/ 1715784 w 1715784"/>
              <a:gd name="connsiteY1" fmla="*/ 1684961 h 1684961"/>
              <a:gd name="connsiteX2" fmla="*/ 1715784 w 1715784"/>
              <a:gd name="connsiteY2" fmla="*/ 20548 h 1684961"/>
              <a:gd name="connsiteX3" fmla="*/ 0 w 1715784"/>
              <a:gd name="connsiteY3" fmla="*/ 0 h 1684961"/>
              <a:gd name="connsiteX0" fmla="*/ 0 w 1746781"/>
              <a:gd name="connsiteY0" fmla="*/ 0 h 1692710"/>
              <a:gd name="connsiteX1" fmla="*/ 1746781 w 1746781"/>
              <a:gd name="connsiteY1" fmla="*/ 1692710 h 1692710"/>
              <a:gd name="connsiteX2" fmla="*/ 1746781 w 1746781"/>
              <a:gd name="connsiteY2" fmla="*/ 28297 h 1692710"/>
              <a:gd name="connsiteX3" fmla="*/ 0 w 1746781"/>
              <a:gd name="connsiteY3" fmla="*/ 0 h 1692710"/>
              <a:gd name="connsiteX0" fmla="*/ 0 w 1746781"/>
              <a:gd name="connsiteY0" fmla="*/ 0 h 1692710"/>
              <a:gd name="connsiteX1" fmla="*/ 1746781 w 1746781"/>
              <a:gd name="connsiteY1" fmla="*/ 1692710 h 1692710"/>
              <a:gd name="connsiteX2" fmla="*/ 1529805 w 1746781"/>
              <a:gd name="connsiteY2" fmla="*/ 377009 h 1692710"/>
              <a:gd name="connsiteX3" fmla="*/ 0 w 1746781"/>
              <a:gd name="connsiteY3" fmla="*/ 0 h 1692710"/>
              <a:gd name="connsiteX0" fmla="*/ 0 w 1746781"/>
              <a:gd name="connsiteY0" fmla="*/ 0 h 1692710"/>
              <a:gd name="connsiteX1" fmla="*/ 1746781 w 1746781"/>
              <a:gd name="connsiteY1" fmla="*/ 1692710 h 1692710"/>
              <a:gd name="connsiteX2" fmla="*/ 1746781 w 1746781"/>
              <a:gd name="connsiteY2" fmla="*/ 12799 h 1692710"/>
              <a:gd name="connsiteX3" fmla="*/ 0 w 1746781"/>
              <a:gd name="connsiteY3" fmla="*/ 0 h 1692710"/>
              <a:gd name="connsiteX0" fmla="*/ 0 w 1754530"/>
              <a:gd name="connsiteY0" fmla="*/ 0 h 1692710"/>
              <a:gd name="connsiteX1" fmla="*/ 1754530 w 1754530"/>
              <a:gd name="connsiteY1" fmla="*/ 1692710 h 1692710"/>
              <a:gd name="connsiteX2" fmla="*/ 1754530 w 1754530"/>
              <a:gd name="connsiteY2" fmla="*/ 12799 h 1692710"/>
              <a:gd name="connsiteX3" fmla="*/ 0 w 1754530"/>
              <a:gd name="connsiteY3" fmla="*/ 0 h 1692710"/>
              <a:gd name="connsiteX0" fmla="*/ 0 w 1754530"/>
              <a:gd name="connsiteY0" fmla="*/ 0 h 1692710"/>
              <a:gd name="connsiteX1" fmla="*/ 1746781 w 1754530"/>
              <a:gd name="connsiteY1" fmla="*/ 1692710 h 1692710"/>
              <a:gd name="connsiteX2" fmla="*/ 1754530 w 1754530"/>
              <a:gd name="connsiteY2" fmla="*/ 12799 h 1692710"/>
              <a:gd name="connsiteX3" fmla="*/ 0 w 1754530"/>
              <a:gd name="connsiteY3" fmla="*/ 0 h 1692710"/>
            </a:gdLst>
            <a:ahLst/>
            <a:cxnLst>
              <a:cxn ang="0">
                <a:pos x="connsiteX0" y="connsiteY0"/>
              </a:cxn>
              <a:cxn ang="0">
                <a:pos x="connsiteX1" y="connsiteY1"/>
              </a:cxn>
              <a:cxn ang="0">
                <a:pos x="connsiteX2" y="connsiteY2"/>
              </a:cxn>
              <a:cxn ang="0">
                <a:pos x="connsiteX3" y="connsiteY3"/>
              </a:cxn>
            </a:cxnLst>
            <a:rect l="l" t="t" r="r" b="b"/>
            <a:pathLst>
              <a:path w="1754530" h="1692710">
                <a:moveTo>
                  <a:pt x="0" y="0"/>
                </a:moveTo>
                <a:lnTo>
                  <a:pt x="1746781" y="1692710"/>
                </a:lnTo>
                <a:lnTo>
                  <a:pt x="1754530" y="12799"/>
                </a:lnTo>
                <a:lnTo>
                  <a:pt x="0" y="0"/>
                </a:lnTo>
                <a:close/>
              </a:path>
            </a:pathLst>
          </a:custGeom>
          <a:solidFill>
            <a:schemeClr val="accent1">
              <a:alpha val="4010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1" name="Freeform 10">
            <a:extLst>
              <a:ext uri="{FF2B5EF4-FFF2-40B4-BE49-F238E27FC236}">
                <a16:creationId xmlns:a16="http://schemas.microsoft.com/office/drawing/2014/main" id="{E204380B-3613-F2AB-1464-CC021146CD97}"/>
              </a:ext>
            </a:extLst>
          </p:cNvPr>
          <p:cNvSpPr/>
          <p:nvPr/>
        </p:nvSpPr>
        <p:spPr>
          <a:xfrm>
            <a:off x="10328292" y="-17791"/>
            <a:ext cx="1875283" cy="1809208"/>
          </a:xfrm>
          <a:custGeom>
            <a:avLst/>
            <a:gdLst>
              <a:gd name="connsiteX0" fmla="*/ 0 w 1715784"/>
              <a:gd name="connsiteY0" fmla="*/ 0 h 1684961"/>
              <a:gd name="connsiteX1" fmla="*/ 1715784 w 1715784"/>
              <a:gd name="connsiteY1" fmla="*/ 1684961 h 1684961"/>
              <a:gd name="connsiteX2" fmla="*/ 1715784 w 1715784"/>
              <a:gd name="connsiteY2" fmla="*/ 20548 h 1684961"/>
              <a:gd name="connsiteX3" fmla="*/ 0 w 1715784"/>
              <a:gd name="connsiteY3" fmla="*/ 0 h 1684961"/>
              <a:gd name="connsiteX0" fmla="*/ 0 w 1746781"/>
              <a:gd name="connsiteY0" fmla="*/ 0 h 1692710"/>
              <a:gd name="connsiteX1" fmla="*/ 1746781 w 1746781"/>
              <a:gd name="connsiteY1" fmla="*/ 1692710 h 1692710"/>
              <a:gd name="connsiteX2" fmla="*/ 1746781 w 1746781"/>
              <a:gd name="connsiteY2" fmla="*/ 28297 h 1692710"/>
              <a:gd name="connsiteX3" fmla="*/ 0 w 1746781"/>
              <a:gd name="connsiteY3" fmla="*/ 0 h 1692710"/>
              <a:gd name="connsiteX0" fmla="*/ 0 w 1746781"/>
              <a:gd name="connsiteY0" fmla="*/ 0 h 1692710"/>
              <a:gd name="connsiteX1" fmla="*/ 1746781 w 1746781"/>
              <a:gd name="connsiteY1" fmla="*/ 1692710 h 1692710"/>
              <a:gd name="connsiteX2" fmla="*/ 1529805 w 1746781"/>
              <a:gd name="connsiteY2" fmla="*/ 377009 h 1692710"/>
              <a:gd name="connsiteX3" fmla="*/ 0 w 1746781"/>
              <a:gd name="connsiteY3" fmla="*/ 0 h 1692710"/>
              <a:gd name="connsiteX0" fmla="*/ 0 w 1746781"/>
              <a:gd name="connsiteY0" fmla="*/ 0 h 1692710"/>
              <a:gd name="connsiteX1" fmla="*/ 1746781 w 1746781"/>
              <a:gd name="connsiteY1" fmla="*/ 1692710 h 1692710"/>
              <a:gd name="connsiteX2" fmla="*/ 1746781 w 1746781"/>
              <a:gd name="connsiteY2" fmla="*/ 12799 h 1692710"/>
              <a:gd name="connsiteX3" fmla="*/ 0 w 1746781"/>
              <a:gd name="connsiteY3" fmla="*/ 0 h 1692710"/>
              <a:gd name="connsiteX0" fmla="*/ 0 w 1754530"/>
              <a:gd name="connsiteY0" fmla="*/ 0 h 1692710"/>
              <a:gd name="connsiteX1" fmla="*/ 1754530 w 1754530"/>
              <a:gd name="connsiteY1" fmla="*/ 1692710 h 1692710"/>
              <a:gd name="connsiteX2" fmla="*/ 1754530 w 1754530"/>
              <a:gd name="connsiteY2" fmla="*/ 12799 h 1692710"/>
              <a:gd name="connsiteX3" fmla="*/ 0 w 1754530"/>
              <a:gd name="connsiteY3" fmla="*/ 0 h 1692710"/>
              <a:gd name="connsiteX0" fmla="*/ 0 w 1754530"/>
              <a:gd name="connsiteY0" fmla="*/ 0 h 1692710"/>
              <a:gd name="connsiteX1" fmla="*/ 1746781 w 1754530"/>
              <a:gd name="connsiteY1" fmla="*/ 1692710 h 1692710"/>
              <a:gd name="connsiteX2" fmla="*/ 1754530 w 1754530"/>
              <a:gd name="connsiteY2" fmla="*/ 12799 h 1692710"/>
              <a:gd name="connsiteX3" fmla="*/ 0 w 1754530"/>
              <a:gd name="connsiteY3" fmla="*/ 0 h 1692710"/>
            </a:gdLst>
            <a:ahLst/>
            <a:cxnLst>
              <a:cxn ang="0">
                <a:pos x="connsiteX0" y="connsiteY0"/>
              </a:cxn>
              <a:cxn ang="0">
                <a:pos x="connsiteX1" y="connsiteY1"/>
              </a:cxn>
              <a:cxn ang="0">
                <a:pos x="connsiteX2" y="connsiteY2"/>
              </a:cxn>
              <a:cxn ang="0">
                <a:pos x="connsiteX3" y="connsiteY3"/>
              </a:cxn>
            </a:cxnLst>
            <a:rect l="l" t="t" r="r" b="b"/>
            <a:pathLst>
              <a:path w="1754530" h="1692710">
                <a:moveTo>
                  <a:pt x="0" y="0"/>
                </a:moveTo>
                <a:lnTo>
                  <a:pt x="1746781" y="1692710"/>
                </a:lnTo>
                <a:lnTo>
                  <a:pt x="1754530" y="12799"/>
                </a:lnTo>
                <a:lnTo>
                  <a:pt x="0" y="0"/>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2" name="Freeform 11">
            <a:extLst>
              <a:ext uri="{FF2B5EF4-FFF2-40B4-BE49-F238E27FC236}">
                <a16:creationId xmlns:a16="http://schemas.microsoft.com/office/drawing/2014/main" id="{1DE055FF-CFFC-3833-A9E0-9BCE8092B4DE}"/>
              </a:ext>
            </a:extLst>
          </p:cNvPr>
          <p:cNvSpPr/>
          <p:nvPr/>
        </p:nvSpPr>
        <p:spPr>
          <a:xfrm rot="5400000">
            <a:off x="8458169" y="3101106"/>
            <a:ext cx="3844081" cy="3708636"/>
          </a:xfrm>
          <a:custGeom>
            <a:avLst/>
            <a:gdLst>
              <a:gd name="connsiteX0" fmla="*/ 0 w 1715784"/>
              <a:gd name="connsiteY0" fmla="*/ 0 h 1684961"/>
              <a:gd name="connsiteX1" fmla="*/ 1715784 w 1715784"/>
              <a:gd name="connsiteY1" fmla="*/ 1684961 h 1684961"/>
              <a:gd name="connsiteX2" fmla="*/ 1715784 w 1715784"/>
              <a:gd name="connsiteY2" fmla="*/ 20548 h 1684961"/>
              <a:gd name="connsiteX3" fmla="*/ 0 w 1715784"/>
              <a:gd name="connsiteY3" fmla="*/ 0 h 1684961"/>
              <a:gd name="connsiteX0" fmla="*/ 0 w 1746781"/>
              <a:gd name="connsiteY0" fmla="*/ 0 h 1692710"/>
              <a:gd name="connsiteX1" fmla="*/ 1746781 w 1746781"/>
              <a:gd name="connsiteY1" fmla="*/ 1692710 h 1692710"/>
              <a:gd name="connsiteX2" fmla="*/ 1746781 w 1746781"/>
              <a:gd name="connsiteY2" fmla="*/ 28297 h 1692710"/>
              <a:gd name="connsiteX3" fmla="*/ 0 w 1746781"/>
              <a:gd name="connsiteY3" fmla="*/ 0 h 1692710"/>
              <a:gd name="connsiteX0" fmla="*/ 0 w 1746781"/>
              <a:gd name="connsiteY0" fmla="*/ 0 h 1692710"/>
              <a:gd name="connsiteX1" fmla="*/ 1746781 w 1746781"/>
              <a:gd name="connsiteY1" fmla="*/ 1692710 h 1692710"/>
              <a:gd name="connsiteX2" fmla="*/ 1529805 w 1746781"/>
              <a:gd name="connsiteY2" fmla="*/ 377009 h 1692710"/>
              <a:gd name="connsiteX3" fmla="*/ 0 w 1746781"/>
              <a:gd name="connsiteY3" fmla="*/ 0 h 1692710"/>
              <a:gd name="connsiteX0" fmla="*/ 0 w 1746781"/>
              <a:gd name="connsiteY0" fmla="*/ 0 h 1692710"/>
              <a:gd name="connsiteX1" fmla="*/ 1746781 w 1746781"/>
              <a:gd name="connsiteY1" fmla="*/ 1692710 h 1692710"/>
              <a:gd name="connsiteX2" fmla="*/ 1746781 w 1746781"/>
              <a:gd name="connsiteY2" fmla="*/ 12799 h 1692710"/>
              <a:gd name="connsiteX3" fmla="*/ 0 w 1746781"/>
              <a:gd name="connsiteY3" fmla="*/ 0 h 1692710"/>
              <a:gd name="connsiteX0" fmla="*/ 0 w 1754530"/>
              <a:gd name="connsiteY0" fmla="*/ 0 h 1692710"/>
              <a:gd name="connsiteX1" fmla="*/ 1754530 w 1754530"/>
              <a:gd name="connsiteY1" fmla="*/ 1692710 h 1692710"/>
              <a:gd name="connsiteX2" fmla="*/ 1754530 w 1754530"/>
              <a:gd name="connsiteY2" fmla="*/ 12799 h 1692710"/>
              <a:gd name="connsiteX3" fmla="*/ 0 w 1754530"/>
              <a:gd name="connsiteY3" fmla="*/ 0 h 1692710"/>
              <a:gd name="connsiteX0" fmla="*/ 0 w 1754530"/>
              <a:gd name="connsiteY0" fmla="*/ 0 h 1692710"/>
              <a:gd name="connsiteX1" fmla="*/ 1746781 w 1754530"/>
              <a:gd name="connsiteY1" fmla="*/ 1692710 h 1692710"/>
              <a:gd name="connsiteX2" fmla="*/ 1754530 w 1754530"/>
              <a:gd name="connsiteY2" fmla="*/ 12799 h 1692710"/>
              <a:gd name="connsiteX3" fmla="*/ 0 w 1754530"/>
              <a:gd name="connsiteY3" fmla="*/ 0 h 1692710"/>
            </a:gdLst>
            <a:ahLst/>
            <a:cxnLst>
              <a:cxn ang="0">
                <a:pos x="connsiteX0" y="connsiteY0"/>
              </a:cxn>
              <a:cxn ang="0">
                <a:pos x="connsiteX1" y="connsiteY1"/>
              </a:cxn>
              <a:cxn ang="0">
                <a:pos x="connsiteX2" y="connsiteY2"/>
              </a:cxn>
              <a:cxn ang="0">
                <a:pos x="connsiteX3" y="connsiteY3"/>
              </a:cxn>
            </a:cxnLst>
            <a:rect l="l" t="t" r="r" b="b"/>
            <a:pathLst>
              <a:path w="1754530" h="1692710">
                <a:moveTo>
                  <a:pt x="0" y="0"/>
                </a:moveTo>
                <a:lnTo>
                  <a:pt x="1746781" y="1692710"/>
                </a:lnTo>
                <a:lnTo>
                  <a:pt x="1754530" y="12799"/>
                </a:lnTo>
                <a:lnTo>
                  <a:pt x="0" y="0"/>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13" name="Picture 12" descr="Icon&#10;&#10;Description automatically generated">
            <a:extLst>
              <a:ext uri="{FF2B5EF4-FFF2-40B4-BE49-F238E27FC236}">
                <a16:creationId xmlns:a16="http://schemas.microsoft.com/office/drawing/2014/main" id="{757CA456-15C5-0126-6054-7F9AAF88E12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3354264">
            <a:off x="9468691" y="3385163"/>
            <a:ext cx="2867202" cy="1929520"/>
          </a:xfrm>
          <a:prstGeom prst="rect">
            <a:avLst/>
          </a:prstGeom>
        </p:spPr>
      </p:pic>
      <p:pic>
        <p:nvPicPr>
          <p:cNvPr id="14" name="Picture 4" descr="Marker Inc. groundbreaking ceremony group photo">
            <a:extLst>
              <a:ext uri="{FF2B5EF4-FFF2-40B4-BE49-F238E27FC236}">
                <a16:creationId xmlns:a16="http://schemas.microsoft.com/office/drawing/2014/main" id="{53CCADBD-E24F-7341-2F3A-CF83D593C73F}"/>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8230063" y="4089917"/>
            <a:ext cx="2272211" cy="2275627"/>
          </a:xfrm>
          <a:prstGeom prst="ellipse">
            <a:avLst/>
          </a:prstGeom>
          <a:noFill/>
          <a:extLst>
            <a:ext uri="{909E8E84-426E-40DD-AFC4-6F175D3DCCD1}">
              <a14:hiddenFill xmlns:a14="http://schemas.microsoft.com/office/drawing/2010/main">
                <a:solidFill>
                  <a:srgbClr val="FFFFFF"/>
                </a:solidFill>
              </a14:hiddenFill>
            </a:ext>
          </a:extLst>
        </p:spPr>
      </p:pic>
      <p:pic>
        <p:nvPicPr>
          <p:cNvPr id="15" name="Picture 14" descr="A person holding a light in their hand&#10;&#10;Description automatically generated">
            <a:extLst>
              <a:ext uri="{FF2B5EF4-FFF2-40B4-BE49-F238E27FC236}">
                <a16:creationId xmlns:a16="http://schemas.microsoft.com/office/drawing/2014/main" id="{792BD89C-07B9-3539-F1E0-B86B3F0A8B11}"/>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0062841" y="3434806"/>
            <a:ext cx="1609535" cy="1609344"/>
          </a:xfrm>
          <a:prstGeom prst="ellipse">
            <a:avLst/>
          </a:prstGeom>
        </p:spPr>
      </p:pic>
      <p:pic>
        <p:nvPicPr>
          <p:cNvPr id="16" name="Picture 15" descr="A man driving a forklift in a wherehouse">
            <a:extLst>
              <a:ext uri="{FF2B5EF4-FFF2-40B4-BE49-F238E27FC236}">
                <a16:creationId xmlns:a16="http://schemas.microsoft.com/office/drawing/2014/main" id="{D1186A3A-7F9E-347E-1146-320FD9BD5360}"/>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0062841" y="3434806"/>
            <a:ext cx="1609344" cy="1609344"/>
          </a:xfrm>
          <a:prstGeom prst="ellipse">
            <a:avLst/>
          </a:prstGeom>
          <a:noFill/>
          <a:ln w="127000">
            <a:noFill/>
          </a:ln>
          <a:extLst>
            <a:ext uri="{909E8E84-426E-40DD-AFC4-6F175D3DCCD1}">
              <a14:hiddenFill xmlns:a14="http://schemas.microsoft.com/office/drawing/2010/main">
                <a:solidFill>
                  <a:srgbClr val="FFFFFF"/>
                </a:solidFill>
              </a14:hiddenFill>
            </a:ext>
          </a:extLst>
        </p:spPr>
      </p:pic>
      <p:pic>
        <p:nvPicPr>
          <p:cNvPr id="17" name="Picture 2" descr="Youngstown skyline hero image">
            <a:extLst>
              <a:ext uri="{FF2B5EF4-FFF2-40B4-BE49-F238E27FC236}">
                <a16:creationId xmlns:a16="http://schemas.microsoft.com/office/drawing/2014/main" id="{257214F2-A81B-0981-976F-70105ECA20D9}"/>
              </a:ext>
            </a:extLst>
          </p:cNvPr>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a:off x="8645366" y="577452"/>
            <a:ext cx="2538021" cy="2540631"/>
          </a:xfrm>
          <a:prstGeom prst="ellipse">
            <a:avLst/>
          </a:prstGeom>
          <a:noFill/>
          <a:ln w="127000">
            <a:solidFill>
              <a:schemeClr val="accent4"/>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65293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91F8B-F47E-EE83-CD1E-20CB1BDAFC00}"/>
              </a:ext>
            </a:extLst>
          </p:cNvPr>
          <p:cNvSpPr>
            <a:spLocks noGrp="1"/>
          </p:cNvSpPr>
          <p:nvPr>
            <p:ph type="title"/>
          </p:nvPr>
        </p:nvSpPr>
        <p:spPr/>
        <p:txBody>
          <a:bodyPr/>
          <a:lstStyle/>
          <a:p>
            <a:r>
              <a:rPr lang="en-US" dirty="0"/>
              <a:t>Non-Disclosure Agreements (NDAs)</a:t>
            </a:r>
          </a:p>
        </p:txBody>
      </p:sp>
    </p:spTree>
    <p:extLst>
      <p:ext uri="{BB962C8B-B14F-4D97-AF65-F5344CB8AC3E}">
        <p14:creationId xmlns:p14="http://schemas.microsoft.com/office/powerpoint/2010/main" val="38322034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E8E843-2A60-FC96-B4FC-9C38BA69C58D}"/>
              </a:ext>
            </a:extLst>
          </p:cNvPr>
          <p:cNvSpPr>
            <a:spLocks noGrp="1"/>
          </p:cNvSpPr>
          <p:nvPr>
            <p:ph type="title"/>
          </p:nvPr>
        </p:nvSpPr>
        <p:spPr/>
        <p:txBody>
          <a:bodyPr/>
          <a:lstStyle/>
          <a:p>
            <a:r>
              <a:rPr lang="en-US" dirty="0"/>
              <a:t>Project NDAs</a:t>
            </a:r>
          </a:p>
        </p:txBody>
      </p:sp>
      <p:sp>
        <p:nvSpPr>
          <p:cNvPr id="8" name="Slide Number Placeholder 3">
            <a:extLst>
              <a:ext uri="{FF2B5EF4-FFF2-40B4-BE49-F238E27FC236}">
                <a16:creationId xmlns:a16="http://schemas.microsoft.com/office/drawing/2014/main" id="{E4844645-5160-95B2-5FE8-7A6449BF74E0}"/>
              </a:ext>
            </a:extLst>
          </p:cNvPr>
          <p:cNvSpPr txBox="1">
            <a:spLocks/>
          </p:cNvSpPr>
          <p:nvPr/>
        </p:nvSpPr>
        <p:spPr>
          <a:xfrm>
            <a:off x="11659838" y="6702014"/>
            <a:ext cx="532161" cy="145424"/>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9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661BA67-2496-BC42-B2D2-763B605DA9A7}" type="slidenum">
              <a:rPr lang="en-US" sz="800" b="1" smtClean="0"/>
              <a:pPr>
                <a:defRPr/>
              </a:pPr>
              <a:t>29</a:t>
            </a:fld>
            <a:endParaRPr lang="en-US" sz="800" b="1" dirty="0"/>
          </a:p>
        </p:txBody>
      </p:sp>
      <p:sp>
        <p:nvSpPr>
          <p:cNvPr id="4" name="TextBox 3">
            <a:extLst>
              <a:ext uri="{FF2B5EF4-FFF2-40B4-BE49-F238E27FC236}">
                <a16:creationId xmlns:a16="http://schemas.microsoft.com/office/drawing/2014/main" id="{A27BF5FC-AF6F-6424-7254-99C2E92D416C}"/>
              </a:ext>
            </a:extLst>
          </p:cNvPr>
          <p:cNvSpPr txBox="1"/>
          <p:nvPr/>
        </p:nvSpPr>
        <p:spPr>
          <a:xfrm>
            <a:off x="-1193" y="791486"/>
            <a:ext cx="11196964" cy="4801314"/>
          </a:xfrm>
          <a:prstGeom prst="rect">
            <a:avLst/>
          </a:prstGeom>
          <a:noFill/>
        </p:spPr>
        <p:txBody>
          <a:bodyPr wrap="square" lIns="91440" tIns="45720" rIns="91440" bIns="45720" rtlCol="0" anchor="t">
            <a:spAutoFit/>
          </a:bodyPr>
          <a:lstStyle/>
          <a:p>
            <a:pPr>
              <a:buClr>
                <a:schemeClr val="accent1"/>
              </a:buClr>
            </a:pPr>
            <a:endParaRPr lang="en-US" sz="2800" dirty="0">
              <a:solidFill>
                <a:schemeClr val="accent2"/>
              </a:solidFill>
              <a:latin typeface="Arial" panose="020B0604020202020204" pitchFamily="34" charset="0"/>
              <a:cs typeface="Arial" panose="020B0604020202020204" pitchFamily="34" charset="0"/>
            </a:endParaRPr>
          </a:p>
          <a:p>
            <a:pPr marL="800100" indent="-342900">
              <a:buClr>
                <a:schemeClr val="accent1"/>
              </a:buClr>
              <a:buFont typeface="Arial" panose="020B0604020202020204" pitchFamily="34" charset="0"/>
              <a:buChar char="•"/>
            </a:pPr>
            <a:r>
              <a:rPr lang="en-US" sz="2400" dirty="0">
                <a:solidFill>
                  <a:schemeClr val="accent2"/>
                </a:solidFill>
                <a:ea typeface="+mn-lt"/>
                <a:cs typeface="+mn-lt"/>
              </a:rPr>
              <a:t> JobsOhio does not require its customers to sign NDAs </a:t>
            </a:r>
            <a:endParaRPr lang="en-US" sz="2400" dirty="0">
              <a:solidFill>
                <a:schemeClr val="accent2"/>
              </a:solidFill>
              <a:latin typeface="Arial" panose="020B0604020202020204" pitchFamily="34" charset="0"/>
              <a:cs typeface="Arial" panose="020B0604020202020204" pitchFamily="34" charset="0"/>
            </a:endParaRPr>
          </a:p>
          <a:p>
            <a:pPr lvl="1">
              <a:buClr>
                <a:schemeClr val="accent1"/>
              </a:buClr>
              <a:buFont typeface="Arial" panose="020B0604020202020204" pitchFamily="34" charset="0"/>
              <a:buChar char="•"/>
            </a:pPr>
            <a:endParaRPr lang="en-US"/>
          </a:p>
          <a:p>
            <a:pPr marL="800100" lvl="1" indent="-342900">
              <a:buClr>
                <a:schemeClr val="accent1"/>
              </a:buClr>
              <a:buFont typeface="Arial" panose="020B0604020202020204" pitchFamily="34" charset="0"/>
              <a:buChar char="•"/>
            </a:pPr>
            <a:r>
              <a:rPr lang="en-US" sz="2400" dirty="0">
                <a:solidFill>
                  <a:schemeClr val="accent2"/>
                </a:solidFill>
                <a:ea typeface="+mn-lt"/>
                <a:cs typeface="+mn-lt"/>
              </a:rPr>
              <a:t>The culture of JobsOhio and JON requires us to maintain the confidentiality of all company records with or without an NDA. </a:t>
            </a:r>
            <a:endParaRPr lang="en-US" dirty="0">
              <a:solidFill>
                <a:schemeClr val="accent2"/>
              </a:solidFill>
              <a:cs typeface="Arial" panose="020B0604020202020204"/>
            </a:endParaRPr>
          </a:p>
          <a:p>
            <a:pPr lvl="1">
              <a:buClr>
                <a:schemeClr val="accent1"/>
              </a:buClr>
              <a:buFont typeface="Arial" panose="020B0604020202020204" pitchFamily="34" charset="0"/>
              <a:buChar char="•"/>
            </a:pPr>
            <a:endParaRPr lang="en-US">
              <a:cs typeface="Arial" panose="020B0604020202020204"/>
            </a:endParaRPr>
          </a:p>
          <a:p>
            <a:pPr marL="800100" lvl="1" indent="-342900">
              <a:buClr>
                <a:schemeClr val="accent1"/>
              </a:buClr>
              <a:buFont typeface="Arial" panose="020B0604020202020204" pitchFamily="34" charset="0"/>
              <a:buChar char="•"/>
            </a:pPr>
            <a:r>
              <a:rPr lang="en-US" sz="2400" dirty="0">
                <a:solidFill>
                  <a:schemeClr val="accent2"/>
                </a:solidFill>
                <a:ea typeface="+mn-lt"/>
                <a:cs typeface="+mn-lt"/>
              </a:rPr>
              <a:t>If a company desires that JobsOhio or the JON sign a NDA relating to Project discussions, JobsOhio requires the company sign its Standard Project NDA. </a:t>
            </a:r>
            <a:endParaRPr lang="en-US" dirty="0">
              <a:solidFill>
                <a:schemeClr val="accent2"/>
              </a:solidFill>
              <a:cs typeface="Arial" panose="020B0604020202020204"/>
            </a:endParaRPr>
          </a:p>
          <a:p>
            <a:pPr lvl="1">
              <a:buClr>
                <a:schemeClr val="accent1"/>
              </a:buClr>
              <a:buFont typeface="Arial" panose="020B0604020202020204" pitchFamily="34" charset="0"/>
              <a:buChar char="•"/>
            </a:pPr>
            <a:endParaRPr lang="en-US"/>
          </a:p>
          <a:p>
            <a:pPr marL="752475" lvl="1" indent="-295275">
              <a:buClr>
                <a:schemeClr val="accent1"/>
              </a:buClr>
              <a:buFont typeface="Arial" panose="020B0604020202020204" pitchFamily="34" charset="0"/>
              <a:buChar char="•"/>
            </a:pPr>
            <a:r>
              <a:rPr lang="en-US" sz="2400" dirty="0">
                <a:solidFill>
                  <a:schemeClr val="accent2"/>
                </a:solidFill>
                <a:ea typeface="+mn-lt"/>
                <a:cs typeface="+mn-lt"/>
              </a:rPr>
              <a:t>This NDA has several necessary provisions unique to JobsOhio </a:t>
            </a:r>
            <a:endParaRPr lang="en-US" dirty="0">
              <a:solidFill>
                <a:schemeClr val="accent2"/>
              </a:solidFill>
            </a:endParaRPr>
          </a:p>
          <a:p>
            <a:pPr>
              <a:buClr>
                <a:schemeClr val="accent1"/>
              </a:buClr>
            </a:pPr>
            <a:endParaRPr lang="en-US" sz="2800" dirty="0">
              <a:solidFill>
                <a:schemeClr val="accent2"/>
              </a:solidFill>
              <a:latin typeface="Arial" panose="020B0604020202020204" pitchFamily="34" charset="0"/>
              <a:cs typeface="Arial" panose="020B0604020202020204" pitchFamily="34" charset="0"/>
            </a:endParaRPr>
          </a:p>
          <a:p>
            <a:pPr>
              <a:buClr>
                <a:schemeClr val="accent1"/>
              </a:buClr>
            </a:pPr>
            <a:endParaRPr lang="en-US" sz="2800" i="1" dirty="0">
              <a:solidFill>
                <a:schemeClr val="accent2"/>
              </a:solidFill>
            </a:endParaRPr>
          </a:p>
        </p:txBody>
      </p:sp>
    </p:spTree>
    <p:extLst>
      <p:ext uri="{BB962C8B-B14F-4D97-AF65-F5344CB8AC3E}">
        <p14:creationId xmlns:p14="http://schemas.microsoft.com/office/powerpoint/2010/main" val="2389881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67E24A67-C0C2-653F-6068-8641B17B153C}"/>
              </a:ext>
            </a:extLst>
          </p:cNvPr>
          <p:cNvSpPr txBox="1">
            <a:spLocks noGrp="1"/>
          </p:cNvSpPr>
          <p:nvPr>
            <p:ph type="title"/>
          </p:nvPr>
        </p:nvSpPr>
        <p:spPr>
          <a:xfrm>
            <a:off x="519624" y="2084069"/>
            <a:ext cx="10565961" cy="1368028"/>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pPr>
            <a:r>
              <a:rPr lang="en-US" sz="5600" dirty="0">
                <a:solidFill>
                  <a:schemeClr val="accent2"/>
                </a:solidFill>
                <a:latin typeface="Arial" panose="020B0604020202020204" pitchFamily="34" charset="0"/>
                <a:ea typeface="Euclid Circular A" panose="020B0504000000000000" pitchFamily="34" charset="77"/>
                <a:cs typeface="Arial" panose="020B0604020202020204" pitchFamily="34" charset="0"/>
              </a:rPr>
              <a:t>Standards of Conduct </a:t>
            </a:r>
            <a:endParaRPr lang="en-US" sz="4400" b="1" i="1" dirty="0">
              <a:solidFill>
                <a:schemeClr val="accent2"/>
              </a:solidFill>
              <a:latin typeface="Arial" panose="020B0604020202020204" pitchFamily="34" charset="0"/>
              <a:ea typeface="Euclid Circular A" panose="020B0504000000000000" pitchFamily="34" charset="77"/>
              <a:cs typeface="Arial" panose="020B0604020202020204" pitchFamily="34" charset="0"/>
            </a:endParaRPr>
          </a:p>
        </p:txBody>
      </p:sp>
      <p:sp>
        <p:nvSpPr>
          <p:cNvPr id="7" name="Oval 6">
            <a:extLst>
              <a:ext uri="{FF2B5EF4-FFF2-40B4-BE49-F238E27FC236}">
                <a16:creationId xmlns:a16="http://schemas.microsoft.com/office/drawing/2014/main" id="{AD469706-73A1-A599-3C46-9022EBEF119F}"/>
              </a:ext>
            </a:extLst>
          </p:cNvPr>
          <p:cNvSpPr/>
          <p:nvPr/>
        </p:nvSpPr>
        <p:spPr>
          <a:xfrm>
            <a:off x="9538469" y="2930165"/>
            <a:ext cx="2628501" cy="2628501"/>
          </a:xfrm>
          <a:prstGeom prst="ellipse">
            <a:avLst/>
          </a:prstGeom>
          <a:noFill/>
          <a:ln w="5080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0" name="Freeform 9">
            <a:extLst>
              <a:ext uri="{FF2B5EF4-FFF2-40B4-BE49-F238E27FC236}">
                <a16:creationId xmlns:a16="http://schemas.microsoft.com/office/drawing/2014/main" id="{B2FE0472-FD64-F525-B3C5-7230DDA67622}"/>
              </a:ext>
            </a:extLst>
          </p:cNvPr>
          <p:cNvSpPr/>
          <p:nvPr/>
        </p:nvSpPr>
        <p:spPr>
          <a:xfrm>
            <a:off x="8283251" y="-21914"/>
            <a:ext cx="3920323" cy="3964114"/>
          </a:xfrm>
          <a:custGeom>
            <a:avLst/>
            <a:gdLst>
              <a:gd name="connsiteX0" fmla="*/ 0 w 1715784"/>
              <a:gd name="connsiteY0" fmla="*/ 0 h 1684961"/>
              <a:gd name="connsiteX1" fmla="*/ 1715784 w 1715784"/>
              <a:gd name="connsiteY1" fmla="*/ 1684961 h 1684961"/>
              <a:gd name="connsiteX2" fmla="*/ 1715784 w 1715784"/>
              <a:gd name="connsiteY2" fmla="*/ 20548 h 1684961"/>
              <a:gd name="connsiteX3" fmla="*/ 0 w 1715784"/>
              <a:gd name="connsiteY3" fmla="*/ 0 h 1684961"/>
              <a:gd name="connsiteX0" fmla="*/ 0 w 1746781"/>
              <a:gd name="connsiteY0" fmla="*/ 0 h 1692710"/>
              <a:gd name="connsiteX1" fmla="*/ 1746781 w 1746781"/>
              <a:gd name="connsiteY1" fmla="*/ 1692710 h 1692710"/>
              <a:gd name="connsiteX2" fmla="*/ 1746781 w 1746781"/>
              <a:gd name="connsiteY2" fmla="*/ 28297 h 1692710"/>
              <a:gd name="connsiteX3" fmla="*/ 0 w 1746781"/>
              <a:gd name="connsiteY3" fmla="*/ 0 h 1692710"/>
              <a:gd name="connsiteX0" fmla="*/ 0 w 1746781"/>
              <a:gd name="connsiteY0" fmla="*/ 0 h 1692710"/>
              <a:gd name="connsiteX1" fmla="*/ 1746781 w 1746781"/>
              <a:gd name="connsiteY1" fmla="*/ 1692710 h 1692710"/>
              <a:gd name="connsiteX2" fmla="*/ 1529805 w 1746781"/>
              <a:gd name="connsiteY2" fmla="*/ 377009 h 1692710"/>
              <a:gd name="connsiteX3" fmla="*/ 0 w 1746781"/>
              <a:gd name="connsiteY3" fmla="*/ 0 h 1692710"/>
              <a:gd name="connsiteX0" fmla="*/ 0 w 1746781"/>
              <a:gd name="connsiteY0" fmla="*/ 0 h 1692710"/>
              <a:gd name="connsiteX1" fmla="*/ 1746781 w 1746781"/>
              <a:gd name="connsiteY1" fmla="*/ 1692710 h 1692710"/>
              <a:gd name="connsiteX2" fmla="*/ 1746781 w 1746781"/>
              <a:gd name="connsiteY2" fmla="*/ 12799 h 1692710"/>
              <a:gd name="connsiteX3" fmla="*/ 0 w 1746781"/>
              <a:gd name="connsiteY3" fmla="*/ 0 h 1692710"/>
              <a:gd name="connsiteX0" fmla="*/ 0 w 1754530"/>
              <a:gd name="connsiteY0" fmla="*/ 0 h 1692710"/>
              <a:gd name="connsiteX1" fmla="*/ 1754530 w 1754530"/>
              <a:gd name="connsiteY1" fmla="*/ 1692710 h 1692710"/>
              <a:gd name="connsiteX2" fmla="*/ 1754530 w 1754530"/>
              <a:gd name="connsiteY2" fmla="*/ 12799 h 1692710"/>
              <a:gd name="connsiteX3" fmla="*/ 0 w 1754530"/>
              <a:gd name="connsiteY3" fmla="*/ 0 h 1692710"/>
              <a:gd name="connsiteX0" fmla="*/ 0 w 1754530"/>
              <a:gd name="connsiteY0" fmla="*/ 0 h 1692710"/>
              <a:gd name="connsiteX1" fmla="*/ 1746781 w 1754530"/>
              <a:gd name="connsiteY1" fmla="*/ 1692710 h 1692710"/>
              <a:gd name="connsiteX2" fmla="*/ 1754530 w 1754530"/>
              <a:gd name="connsiteY2" fmla="*/ 12799 h 1692710"/>
              <a:gd name="connsiteX3" fmla="*/ 0 w 1754530"/>
              <a:gd name="connsiteY3" fmla="*/ 0 h 1692710"/>
            </a:gdLst>
            <a:ahLst/>
            <a:cxnLst>
              <a:cxn ang="0">
                <a:pos x="connsiteX0" y="connsiteY0"/>
              </a:cxn>
              <a:cxn ang="0">
                <a:pos x="connsiteX1" y="connsiteY1"/>
              </a:cxn>
              <a:cxn ang="0">
                <a:pos x="connsiteX2" y="connsiteY2"/>
              </a:cxn>
              <a:cxn ang="0">
                <a:pos x="connsiteX3" y="connsiteY3"/>
              </a:cxn>
            </a:cxnLst>
            <a:rect l="l" t="t" r="r" b="b"/>
            <a:pathLst>
              <a:path w="1754530" h="1692710">
                <a:moveTo>
                  <a:pt x="0" y="0"/>
                </a:moveTo>
                <a:lnTo>
                  <a:pt x="1746781" y="1692710"/>
                </a:lnTo>
                <a:lnTo>
                  <a:pt x="1754530" y="12799"/>
                </a:lnTo>
                <a:lnTo>
                  <a:pt x="0" y="0"/>
                </a:lnTo>
                <a:close/>
              </a:path>
            </a:pathLst>
          </a:custGeom>
          <a:solidFill>
            <a:schemeClr val="accent1">
              <a:alpha val="4010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1" name="Freeform 10">
            <a:extLst>
              <a:ext uri="{FF2B5EF4-FFF2-40B4-BE49-F238E27FC236}">
                <a16:creationId xmlns:a16="http://schemas.microsoft.com/office/drawing/2014/main" id="{E204380B-3613-F2AB-1464-CC021146CD97}"/>
              </a:ext>
            </a:extLst>
          </p:cNvPr>
          <p:cNvSpPr/>
          <p:nvPr/>
        </p:nvSpPr>
        <p:spPr>
          <a:xfrm>
            <a:off x="10328292" y="-17791"/>
            <a:ext cx="1875283" cy="1809208"/>
          </a:xfrm>
          <a:custGeom>
            <a:avLst/>
            <a:gdLst>
              <a:gd name="connsiteX0" fmla="*/ 0 w 1715784"/>
              <a:gd name="connsiteY0" fmla="*/ 0 h 1684961"/>
              <a:gd name="connsiteX1" fmla="*/ 1715784 w 1715784"/>
              <a:gd name="connsiteY1" fmla="*/ 1684961 h 1684961"/>
              <a:gd name="connsiteX2" fmla="*/ 1715784 w 1715784"/>
              <a:gd name="connsiteY2" fmla="*/ 20548 h 1684961"/>
              <a:gd name="connsiteX3" fmla="*/ 0 w 1715784"/>
              <a:gd name="connsiteY3" fmla="*/ 0 h 1684961"/>
              <a:gd name="connsiteX0" fmla="*/ 0 w 1746781"/>
              <a:gd name="connsiteY0" fmla="*/ 0 h 1692710"/>
              <a:gd name="connsiteX1" fmla="*/ 1746781 w 1746781"/>
              <a:gd name="connsiteY1" fmla="*/ 1692710 h 1692710"/>
              <a:gd name="connsiteX2" fmla="*/ 1746781 w 1746781"/>
              <a:gd name="connsiteY2" fmla="*/ 28297 h 1692710"/>
              <a:gd name="connsiteX3" fmla="*/ 0 w 1746781"/>
              <a:gd name="connsiteY3" fmla="*/ 0 h 1692710"/>
              <a:gd name="connsiteX0" fmla="*/ 0 w 1746781"/>
              <a:gd name="connsiteY0" fmla="*/ 0 h 1692710"/>
              <a:gd name="connsiteX1" fmla="*/ 1746781 w 1746781"/>
              <a:gd name="connsiteY1" fmla="*/ 1692710 h 1692710"/>
              <a:gd name="connsiteX2" fmla="*/ 1529805 w 1746781"/>
              <a:gd name="connsiteY2" fmla="*/ 377009 h 1692710"/>
              <a:gd name="connsiteX3" fmla="*/ 0 w 1746781"/>
              <a:gd name="connsiteY3" fmla="*/ 0 h 1692710"/>
              <a:gd name="connsiteX0" fmla="*/ 0 w 1746781"/>
              <a:gd name="connsiteY0" fmla="*/ 0 h 1692710"/>
              <a:gd name="connsiteX1" fmla="*/ 1746781 w 1746781"/>
              <a:gd name="connsiteY1" fmla="*/ 1692710 h 1692710"/>
              <a:gd name="connsiteX2" fmla="*/ 1746781 w 1746781"/>
              <a:gd name="connsiteY2" fmla="*/ 12799 h 1692710"/>
              <a:gd name="connsiteX3" fmla="*/ 0 w 1746781"/>
              <a:gd name="connsiteY3" fmla="*/ 0 h 1692710"/>
              <a:gd name="connsiteX0" fmla="*/ 0 w 1754530"/>
              <a:gd name="connsiteY0" fmla="*/ 0 h 1692710"/>
              <a:gd name="connsiteX1" fmla="*/ 1754530 w 1754530"/>
              <a:gd name="connsiteY1" fmla="*/ 1692710 h 1692710"/>
              <a:gd name="connsiteX2" fmla="*/ 1754530 w 1754530"/>
              <a:gd name="connsiteY2" fmla="*/ 12799 h 1692710"/>
              <a:gd name="connsiteX3" fmla="*/ 0 w 1754530"/>
              <a:gd name="connsiteY3" fmla="*/ 0 h 1692710"/>
              <a:gd name="connsiteX0" fmla="*/ 0 w 1754530"/>
              <a:gd name="connsiteY0" fmla="*/ 0 h 1692710"/>
              <a:gd name="connsiteX1" fmla="*/ 1746781 w 1754530"/>
              <a:gd name="connsiteY1" fmla="*/ 1692710 h 1692710"/>
              <a:gd name="connsiteX2" fmla="*/ 1754530 w 1754530"/>
              <a:gd name="connsiteY2" fmla="*/ 12799 h 1692710"/>
              <a:gd name="connsiteX3" fmla="*/ 0 w 1754530"/>
              <a:gd name="connsiteY3" fmla="*/ 0 h 1692710"/>
            </a:gdLst>
            <a:ahLst/>
            <a:cxnLst>
              <a:cxn ang="0">
                <a:pos x="connsiteX0" y="connsiteY0"/>
              </a:cxn>
              <a:cxn ang="0">
                <a:pos x="connsiteX1" y="connsiteY1"/>
              </a:cxn>
              <a:cxn ang="0">
                <a:pos x="connsiteX2" y="connsiteY2"/>
              </a:cxn>
              <a:cxn ang="0">
                <a:pos x="connsiteX3" y="connsiteY3"/>
              </a:cxn>
            </a:cxnLst>
            <a:rect l="l" t="t" r="r" b="b"/>
            <a:pathLst>
              <a:path w="1754530" h="1692710">
                <a:moveTo>
                  <a:pt x="0" y="0"/>
                </a:moveTo>
                <a:lnTo>
                  <a:pt x="1746781" y="1692710"/>
                </a:lnTo>
                <a:lnTo>
                  <a:pt x="1754530" y="12799"/>
                </a:lnTo>
                <a:lnTo>
                  <a:pt x="0" y="0"/>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2" name="Freeform 11">
            <a:extLst>
              <a:ext uri="{FF2B5EF4-FFF2-40B4-BE49-F238E27FC236}">
                <a16:creationId xmlns:a16="http://schemas.microsoft.com/office/drawing/2014/main" id="{1DE055FF-CFFC-3833-A9E0-9BCE8092B4DE}"/>
              </a:ext>
            </a:extLst>
          </p:cNvPr>
          <p:cNvSpPr/>
          <p:nvPr/>
        </p:nvSpPr>
        <p:spPr>
          <a:xfrm rot="5400000">
            <a:off x="8458169" y="3101106"/>
            <a:ext cx="3844081" cy="3708636"/>
          </a:xfrm>
          <a:custGeom>
            <a:avLst/>
            <a:gdLst>
              <a:gd name="connsiteX0" fmla="*/ 0 w 1715784"/>
              <a:gd name="connsiteY0" fmla="*/ 0 h 1684961"/>
              <a:gd name="connsiteX1" fmla="*/ 1715784 w 1715784"/>
              <a:gd name="connsiteY1" fmla="*/ 1684961 h 1684961"/>
              <a:gd name="connsiteX2" fmla="*/ 1715784 w 1715784"/>
              <a:gd name="connsiteY2" fmla="*/ 20548 h 1684961"/>
              <a:gd name="connsiteX3" fmla="*/ 0 w 1715784"/>
              <a:gd name="connsiteY3" fmla="*/ 0 h 1684961"/>
              <a:gd name="connsiteX0" fmla="*/ 0 w 1746781"/>
              <a:gd name="connsiteY0" fmla="*/ 0 h 1692710"/>
              <a:gd name="connsiteX1" fmla="*/ 1746781 w 1746781"/>
              <a:gd name="connsiteY1" fmla="*/ 1692710 h 1692710"/>
              <a:gd name="connsiteX2" fmla="*/ 1746781 w 1746781"/>
              <a:gd name="connsiteY2" fmla="*/ 28297 h 1692710"/>
              <a:gd name="connsiteX3" fmla="*/ 0 w 1746781"/>
              <a:gd name="connsiteY3" fmla="*/ 0 h 1692710"/>
              <a:gd name="connsiteX0" fmla="*/ 0 w 1746781"/>
              <a:gd name="connsiteY0" fmla="*/ 0 h 1692710"/>
              <a:gd name="connsiteX1" fmla="*/ 1746781 w 1746781"/>
              <a:gd name="connsiteY1" fmla="*/ 1692710 h 1692710"/>
              <a:gd name="connsiteX2" fmla="*/ 1529805 w 1746781"/>
              <a:gd name="connsiteY2" fmla="*/ 377009 h 1692710"/>
              <a:gd name="connsiteX3" fmla="*/ 0 w 1746781"/>
              <a:gd name="connsiteY3" fmla="*/ 0 h 1692710"/>
              <a:gd name="connsiteX0" fmla="*/ 0 w 1746781"/>
              <a:gd name="connsiteY0" fmla="*/ 0 h 1692710"/>
              <a:gd name="connsiteX1" fmla="*/ 1746781 w 1746781"/>
              <a:gd name="connsiteY1" fmla="*/ 1692710 h 1692710"/>
              <a:gd name="connsiteX2" fmla="*/ 1746781 w 1746781"/>
              <a:gd name="connsiteY2" fmla="*/ 12799 h 1692710"/>
              <a:gd name="connsiteX3" fmla="*/ 0 w 1746781"/>
              <a:gd name="connsiteY3" fmla="*/ 0 h 1692710"/>
              <a:gd name="connsiteX0" fmla="*/ 0 w 1754530"/>
              <a:gd name="connsiteY0" fmla="*/ 0 h 1692710"/>
              <a:gd name="connsiteX1" fmla="*/ 1754530 w 1754530"/>
              <a:gd name="connsiteY1" fmla="*/ 1692710 h 1692710"/>
              <a:gd name="connsiteX2" fmla="*/ 1754530 w 1754530"/>
              <a:gd name="connsiteY2" fmla="*/ 12799 h 1692710"/>
              <a:gd name="connsiteX3" fmla="*/ 0 w 1754530"/>
              <a:gd name="connsiteY3" fmla="*/ 0 h 1692710"/>
              <a:gd name="connsiteX0" fmla="*/ 0 w 1754530"/>
              <a:gd name="connsiteY0" fmla="*/ 0 h 1692710"/>
              <a:gd name="connsiteX1" fmla="*/ 1746781 w 1754530"/>
              <a:gd name="connsiteY1" fmla="*/ 1692710 h 1692710"/>
              <a:gd name="connsiteX2" fmla="*/ 1754530 w 1754530"/>
              <a:gd name="connsiteY2" fmla="*/ 12799 h 1692710"/>
              <a:gd name="connsiteX3" fmla="*/ 0 w 1754530"/>
              <a:gd name="connsiteY3" fmla="*/ 0 h 1692710"/>
            </a:gdLst>
            <a:ahLst/>
            <a:cxnLst>
              <a:cxn ang="0">
                <a:pos x="connsiteX0" y="connsiteY0"/>
              </a:cxn>
              <a:cxn ang="0">
                <a:pos x="connsiteX1" y="connsiteY1"/>
              </a:cxn>
              <a:cxn ang="0">
                <a:pos x="connsiteX2" y="connsiteY2"/>
              </a:cxn>
              <a:cxn ang="0">
                <a:pos x="connsiteX3" y="connsiteY3"/>
              </a:cxn>
            </a:cxnLst>
            <a:rect l="l" t="t" r="r" b="b"/>
            <a:pathLst>
              <a:path w="1754530" h="1692710">
                <a:moveTo>
                  <a:pt x="0" y="0"/>
                </a:moveTo>
                <a:lnTo>
                  <a:pt x="1746781" y="1692710"/>
                </a:lnTo>
                <a:lnTo>
                  <a:pt x="1754530" y="12799"/>
                </a:lnTo>
                <a:lnTo>
                  <a:pt x="0" y="0"/>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13" name="Picture 12" descr="Icon&#10;&#10;Description automatically generated">
            <a:extLst>
              <a:ext uri="{FF2B5EF4-FFF2-40B4-BE49-F238E27FC236}">
                <a16:creationId xmlns:a16="http://schemas.microsoft.com/office/drawing/2014/main" id="{757CA456-15C5-0126-6054-7F9AAF88E12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3354264">
            <a:off x="9468691" y="3385163"/>
            <a:ext cx="2867202" cy="1929520"/>
          </a:xfrm>
          <a:prstGeom prst="rect">
            <a:avLst/>
          </a:prstGeom>
        </p:spPr>
      </p:pic>
      <p:pic>
        <p:nvPicPr>
          <p:cNvPr id="14" name="Picture 4" descr="Marker Inc. groundbreaking ceremony group photo">
            <a:extLst>
              <a:ext uri="{FF2B5EF4-FFF2-40B4-BE49-F238E27FC236}">
                <a16:creationId xmlns:a16="http://schemas.microsoft.com/office/drawing/2014/main" id="{53CCADBD-E24F-7341-2F3A-CF83D593C73F}"/>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8230063" y="4089917"/>
            <a:ext cx="2272211" cy="2275627"/>
          </a:xfrm>
          <a:prstGeom prst="ellipse">
            <a:avLst/>
          </a:prstGeom>
          <a:noFill/>
          <a:extLst>
            <a:ext uri="{909E8E84-426E-40DD-AFC4-6F175D3DCCD1}">
              <a14:hiddenFill xmlns:a14="http://schemas.microsoft.com/office/drawing/2010/main">
                <a:solidFill>
                  <a:srgbClr val="FFFFFF"/>
                </a:solidFill>
              </a14:hiddenFill>
            </a:ext>
          </a:extLst>
        </p:spPr>
      </p:pic>
      <p:pic>
        <p:nvPicPr>
          <p:cNvPr id="15" name="Picture 14" descr="A person holding a light in their hand&#10;&#10;Description automatically generated">
            <a:extLst>
              <a:ext uri="{FF2B5EF4-FFF2-40B4-BE49-F238E27FC236}">
                <a16:creationId xmlns:a16="http://schemas.microsoft.com/office/drawing/2014/main" id="{792BD89C-07B9-3539-F1E0-B86B3F0A8B11}"/>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0062841" y="3434806"/>
            <a:ext cx="1609535" cy="1609344"/>
          </a:xfrm>
          <a:prstGeom prst="ellipse">
            <a:avLst/>
          </a:prstGeom>
        </p:spPr>
      </p:pic>
      <p:pic>
        <p:nvPicPr>
          <p:cNvPr id="16" name="Picture 15" descr="A man driving a forklift in a wherehouse">
            <a:extLst>
              <a:ext uri="{FF2B5EF4-FFF2-40B4-BE49-F238E27FC236}">
                <a16:creationId xmlns:a16="http://schemas.microsoft.com/office/drawing/2014/main" id="{D1186A3A-7F9E-347E-1146-320FD9BD5360}"/>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0062841" y="3434806"/>
            <a:ext cx="1609344" cy="1609344"/>
          </a:xfrm>
          <a:prstGeom prst="ellipse">
            <a:avLst/>
          </a:prstGeom>
          <a:noFill/>
          <a:ln w="127000">
            <a:noFill/>
          </a:ln>
          <a:extLst>
            <a:ext uri="{909E8E84-426E-40DD-AFC4-6F175D3DCCD1}">
              <a14:hiddenFill xmlns:a14="http://schemas.microsoft.com/office/drawing/2010/main">
                <a:solidFill>
                  <a:srgbClr val="FFFFFF"/>
                </a:solidFill>
              </a14:hiddenFill>
            </a:ext>
          </a:extLst>
        </p:spPr>
      </p:pic>
      <p:pic>
        <p:nvPicPr>
          <p:cNvPr id="17" name="Picture 2" descr="Youngstown skyline hero image">
            <a:extLst>
              <a:ext uri="{FF2B5EF4-FFF2-40B4-BE49-F238E27FC236}">
                <a16:creationId xmlns:a16="http://schemas.microsoft.com/office/drawing/2014/main" id="{257214F2-A81B-0981-976F-70105ECA20D9}"/>
              </a:ext>
            </a:extLst>
          </p:cNvPr>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a:off x="8645366" y="577452"/>
            <a:ext cx="2538021" cy="2540631"/>
          </a:xfrm>
          <a:prstGeom prst="ellipse">
            <a:avLst/>
          </a:prstGeom>
          <a:noFill/>
          <a:ln w="127000">
            <a:solidFill>
              <a:schemeClr val="accent4"/>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70016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E8E843-2A60-FC96-B4FC-9C38BA69C58D}"/>
              </a:ext>
            </a:extLst>
          </p:cNvPr>
          <p:cNvSpPr>
            <a:spLocks noGrp="1"/>
          </p:cNvSpPr>
          <p:nvPr>
            <p:ph type="title"/>
          </p:nvPr>
        </p:nvSpPr>
        <p:spPr/>
        <p:txBody>
          <a:bodyPr/>
          <a:lstStyle/>
          <a:p>
            <a:r>
              <a:rPr lang="en-US" dirty="0"/>
              <a:t>NDA Accountability</a:t>
            </a:r>
          </a:p>
        </p:txBody>
      </p:sp>
      <p:sp>
        <p:nvSpPr>
          <p:cNvPr id="8" name="Slide Number Placeholder 3">
            <a:extLst>
              <a:ext uri="{FF2B5EF4-FFF2-40B4-BE49-F238E27FC236}">
                <a16:creationId xmlns:a16="http://schemas.microsoft.com/office/drawing/2014/main" id="{E4844645-5160-95B2-5FE8-7A6449BF74E0}"/>
              </a:ext>
            </a:extLst>
          </p:cNvPr>
          <p:cNvSpPr txBox="1">
            <a:spLocks/>
          </p:cNvSpPr>
          <p:nvPr/>
        </p:nvSpPr>
        <p:spPr>
          <a:xfrm>
            <a:off x="11659838" y="6702014"/>
            <a:ext cx="532161" cy="145424"/>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9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661BA67-2496-BC42-B2D2-763B605DA9A7}" type="slidenum">
              <a:rPr lang="en-US" sz="800" b="1" smtClean="0"/>
              <a:pPr>
                <a:defRPr/>
              </a:pPr>
              <a:t>30</a:t>
            </a:fld>
            <a:endParaRPr lang="en-US" sz="800" b="1" dirty="0"/>
          </a:p>
        </p:txBody>
      </p:sp>
      <p:sp>
        <p:nvSpPr>
          <p:cNvPr id="4" name="TextBox 3">
            <a:extLst>
              <a:ext uri="{FF2B5EF4-FFF2-40B4-BE49-F238E27FC236}">
                <a16:creationId xmlns:a16="http://schemas.microsoft.com/office/drawing/2014/main" id="{885C0C25-FD10-6538-E47D-7298FA6C0B62}"/>
              </a:ext>
            </a:extLst>
          </p:cNvPr>
          <p:cNvSpPr txBox="1"/>
          <p:nvPr/>
        </p:nvSpPr>
        <p:spPr>
          <a:xfrm>
            <a:off x="503003" y="983576"/>
            <a:ext cx="11196964" cy="3600986"/>
          </a:xfrm>
          <a:prstGeom prst="rect">
            <a:avLst/>
          </a:prstGeom>
          <a:noFill/>
        </p:spPr>
        <p:txBody>
          <a:bodyPr wrap="square" lIns="91440" tIns="45720" rIns="91440" bIns="45720" rtlCol="0" anchor="t">
            <a:spAutoFit/>
          </a:bodyPr>
          <a:lstStyle/>
          <a:p>
            <a:pPr>
              <a:buClr>
                <a:schemeClr val="accent1"/>
              </a:buClr>
            </a:pPr>
            <a:endParaRPr lang="en-US" sz="2800" dirty="0">
              <a:solidFill>
                <a:schemeClr val="accent2"/>
              </a:solidFill>
              <a:latin typeface="Arial" panose="020B0604020202020204" pitchFamily="34" charset="0"/>
              <a:cs typeface="Arial" panose="020B0604020202020204" pitchFamily="34" charset="0"/>
            </a:endParaRPr>
          </a:p>
          <a:p>
            <a:pPr marL="342900" indent="-342900">
              <a:buClr>
                <a:schemeClr val="accent1"/>
              </a:buClr>
              <a:buFont typeface="Arial"/>
              <a:buChar char="•"/>
            </a:pPr>
            <a:r>
              <a:rPr lang="en-US" sz="2400" dirty="0">
                <a:solidFill>
                  <a:schemeClr val="accent2"/>
                </a:solidFill>
                <a:ea typeface="+mn-lt"/>
                <a:cs typeface="+mn-lt"/>
              </a:rPr>
              <a:t>Violating an NDA makes all parties, companies and individuals susceptible to the consequences outlined in the contract. </a:t>
            </a:r>
            <a:endParaRPr lang="en-US" dirty="0">
              <a:solidFill>
                <a:schemeClr val="accent2"/>
              </a:solidFill>
              <a:cs typeface="Arial"/>
            </a:endParaRPr>
          </a:p>
          <a:p>
            <a:pPr>
              <a:buClr>
                <a:schemeClr val="accent1"/>
              </a:buClr>
              <a:buFont typeface="Arial" panose="020B0604020202020204" pitchFamily="34" charset="0"/>
              <a:buChar char="•"/>
            </a:pPr>
            <a:endParaRPr lang="en-US" sz="2400" dirty="0">
              <a:solidFill>
                <a:schemeClr val="accent2"/>
              </a:solidFill>
              <a:ea typeface="+mn-lt"/>
              <a:cs typeface="+mn-lt"/>
            </a:endParaRPr>
          </a:p>
          <a:p>
            <a:pPr marL="342900" indent="-342900">
              <a:buClr>
                <a:schemeClr val="accent1"/>
              </a:buClr>
              <a:buFont typeface="Arial" panose="020B0604020202020204" pitchFamily="34" charset="0"/>
              <a:buChar char="•"/>
            </a:pPr>
            <a:r>
              <a:rPr lang="en-US" sz="2400" dirty="0">
                <a:solidFill>
                  <a:schemeClr val="accent2"/>
                </a:solidFill>
                <a:ea typeface="+mn-lt"/>
                <a:cs typeface="+mn-lt"/>
              </a:rPr>
              <a:t>For JobsOhio and the JON, violating an NDA presents an existential threat to our operating model and poses a real threat of irreparable harm to our reputation in the marketplace </a:t>
            </a:r>
            <a:endParaRPr lang="en-US">
              <a:solidFill>
                <a:schemeClr val="accent2"/>
              </a:solidFill>
              <a:cs typeface="Arial"/>
            </a:endParaRPr>
          </a:p>
          <a:p>
            <a:pPr>
              <a:buClr>
                <a:schemeClr val="accent1"/>
              </a:buClr>
            </a:pPr>
            <a:endParaRPr lang="en-US" sz="2800" dirty="0">
              <a:solidFill>
                <a:schemeClr val="accent2"/>
              </a:solidFill>
              <a:latin typeface="Arial" panose="020B0604020202020204" pitchFamily="34" charset="0"/>
              <a:cs typeface="Arial" panose="020B0604020202020204" pitchFamily="34" charset="0"/>
            </a:endParaRPr>
          </a:p>
          <a:p>
            <a:pPr>
              <a:buClr>
                <a:schemeClr val="accent1"/>
              </a:buClr>
            </a:pPr>
            <a:endParaRPr lang="en-US" sz="2800" i="1" dirty="0">
              <a:solidFill>
                <a:schemeClr val="accent2"/>
              </a:solidFill>
            </a:endParaRPr>
          </a:p>
        </p:txBody>
      </p:sp>
    </p:spTree>
    <p:extLst>
      <p:ext uri="{BB962C8B-B14F-4D97-AF65-F5344CB8AC3E}">
        <p14:creationId xmlns:p14="http://schemas.microsoft.com/office/powerpoint/2010/main" val="41105214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CB29D5-7DDA-93D1-A2C7-298CFBBFBF5C}"/>
              </a:ext>
            </a:extLst>
          </p:cNvPr>
          <p:cNvSpPr>
            <a:spLocks noGrp="1"/>
          </p:cNvSpPr>
          <p:nvPr>
            <p:ph sz="quarter" idx="11"/>
          </p:nvPr>
        </p:nvSpPr>
        <p:spPr>
          <a:xfrm>
            <a:off x="302308" y="1170064"/>
            <a:ext cx="11594319" cy="5362574"/>
          </a:xfrm>
        </p:spPr>
        <p:txBody>
          <a:bodyPr/>
          <a:lstStyle/>
          <a:p>
            <a:r>
              <a:rPr lang="en-US" b="1" dirty="0">
                <a:solidFill>
                  <a:schemeClr val="tx2"/>
                </a:solidFill>
                <a:latin typeface="+mj-lt"/>
                <a:cs typeface="Arial"/>
              </a:rPr>
              <a:t>Reg FD </a:t>
            </a:r>
            <a:r>
              <a:rPr lang="en-US" dirty="0">
                <a:solidFill>
                  <a:schemeClr val="tx2"/>
                </a:solidFill>
                <a:latin typeface="+mj-lt"/>
                <a:cs typeface="Arial"/>
              </a:rPr>
              <a:t>is an SEC regulation that prohibits selective disclosure of </a:t>
            </a:r>
            <a:r>
              <a:rPr lang="en-US" b="1" dirty="0">
                <a:solidFill>
                  <a:schemeClr val="tx2"/>
                </a:solidFill>
                <a:latin typeface="+mj-lt"/>
                <a:cs typeface="Arial"/>
              </a:rPr>
              <a:t>MNPI </a:t>
            </a:r>
            <a:r>
              <a:rPr lang="en-US" dirty="0">
                <a:solidFill>
                  <a:schemeClr val="tx2"/>
                </a:solidFill>
                <a:latin typeface="+mj-lt"/>
                <a:cs typeface="Arial"/>
              </a:rPr>
              <a:t>of a </a:t>
            </a:r>
            <a:r>
              <a:rPr lang="en-US" u="sng" dirty="0">
                <a:solidFill>
                  <a:schemeClr val="tx2"/>
                </a:solidFill>
                <a:latin typeface="+mj-lt"/>
                <a:cs typeface="Arial"/>
              </a:rPr>
              <a:t>publicly traded</a:t>
            </a:r>
            <a:r>
              <a:rPr lang="en-US" dirty="0">
                <a:solidFill>
                  <a:schemeClr val="tx2"/>
                </a:solidFill>
                <a:latin typeface="+mj-lt"/>
                <a:cs typeface="Arial"/>
              </a:rPr>
              <a:t> company and its directors, executives, and investor relations staff.</a:t>
            </a:r>
            <a:endParaRPr lang="en-US">
              <a:solidFill>
                <a:schemeClr val="tx2"/>
              </a:solidFill>
              <a:cs typeface="Arial"/>
            </a:endParaRPr>
          </a:p>
          <a:p>
            <a:r>
              <a:rPr lang="en-US" dirty="0">
                <a:solidFill>
                  <a:schemeClr val="tx2"/>
                </a:solidFill>
                <a:latin typeface="+mj-lt"/>
                <a:cs typeface="Arial"/>
              </a:rPr>
              <a:t>No public company or anyone acting on its behalf may disclose MNPI to either Market professionals or Security holders unless the MNPI is also </a:t>
            </a:r>
            <a:r>
              <a:rPr lang="en-US" b="1" dirty="0">
                <a:solidFill>
                  <a:schemeClr val="tx2"/>
                </a:solidFill>
                <a:latin typeface="+mj-lt"/>
                <a:cs typeface="Arial"/>
              </a:rPr>
              <a:t>made public simultaneously</a:t>
            </a:r>
            <a:r>
              <a:rPr lang="en-US" dirty="0">
                <a:solidFill>
                  <a:schemeClr val="tx2"/>
                </a:solidFill>
                <a:latin typeface="+mj-lt"/>
                <a:cs typeface="Arial"/>
              </a:rPr>
              <a:t>.</a:t>
            </a:r>
            <a:endParaRPr lang="en-US">
              <a:solidFill>
                <a:schemeClr val="tx2"/>
              </a:solidFill>
              <a:cs typeface="Arial"/>
            </a:endParaRPr>
          </a:p>
          <a:p>
            <a:r>
              <a:rPr lang="en-US" dirty="0">
                <a:solidFill>
                  <a:schemeClr val="tx2"/>
                </a:solidFill>
                <a:latin typeface="+mj-lt"/>
                <a:cs typeface="Arial"/>
              </a:rPr>
              <a:t>If any prohibited disclosure is made </a:t>
            </a:r>
            <a:r>
              <a:rPr lang="en-US" b="1" dirty="0">
                <a:solidFill>
                  <a:schemeClr val="tx2"/>
                </a:solidFill>
                <a:latin typeface="+mj-lt"/>
                <a:cs typeface="Arial"/>
              </a:rPr>
              <a:t>unintentionally</a:t>
            </a:r>
            <a:r>
              <a:rPr lang="en-US" dirty="0">
                <a:solidFill>
                  <a:schemeClr val="tx2"/>
                </a:solidFill>
                <a:latin typeface="+mj-lt"/>
                <a:cs typeface="Arial"/>
              </a:rPr>
              <a:t>, the company must </a:t>
            </a:r>
            <a:r>
              <a:rPr lang="en-US" b="1" dirty="0">
                <a:solidFill>
                  <a:schemeClr val="tx2"/>
                </a:solidFill>
                <a:latin typeface="+mj-lt"/>
                <a:cs typeface="Arial"/>
              </a:rPr>
              <a:t>promptly disclose the information to the public.</a:t>
            </a:r>
            <a:endParaRPr lang="en-US">
              <a:solidFill>
                <a:schemeClr val="tx2"/>
              </a:solidFill>
              <a:cs typeface="Arial"/>
            </a:endParaRPr>
          </a:p>
          <a:p>
            <a:r>
              <a:rPr lang="en-US" b="1" dirty="0">
                <a:solidFill>
                  <a:schemeClr val="tx2"/>
                </a:solidFill>
                <a:latin typeface="+mj-lt"/>
                <a:cs typeface="Arial"/>
              </a:rPr>
              <a:t>Project announcements are almost always considered MNPI </a:t>
            </a:r>
            <a:r>
              <a:rPr lang="en-US" dirty="0">
                <a:solidFill>
                  <a:schemeClr val="tx2"/>
                </a:solidFill>
                <a:latin typeface="+mj-lt"/>
                <a:cs typeface="Arial"/>
              </a:rPr>
              <a:t>unless made by the company itself </a:t>
            </a:r>
            <a:r>
              <a:rPr lang="en-US" u="sng" dirty="0">
                <a:solidFill>
                  <a:schemeClr val="tx2"/>
                </a:solidFill>
                <a:latin typeface="+mj-lt"/>
                <a:cs typeface="Arial"/>
              </a:rPr>
              <a:t>in advance </a:t>
            </a:r>
            <a:r>
              <a:rPr lang="en-US" dirty="0">
                <a:solidFill>
                  <a:schemeClr val="tx2"/>
                </a:solidFill>
                <a:latin typeface="+mj-lt"/>
                <a:cs typeface="Arial"/>
              </a:rPr>
              <a:t>of other announcements.</a:t>
            </a:r>
            <a:endParaRPr lang="en-US">
              <a:solidFill>
                <a:schemeClr val="tx2"/>
              </a:solidFill>
              <a:cs typeface="Arial"/>
            </a:endParaRPr>
          </a:p>
          <a:p>
            <a:r>
              <a:rPr lang="en-US" b="1" dirty="0">
                <a:solidFill>
                  <a:schemeClr val="tx2"/>
                </a:solidFill>
                <a:latin typeface="+mj-lt"/>
                <a:cs typeface="Arial"/>
              </a:rPr>
              <a:t>Penalties</a:t>
            </a:r>
            <a:r>
              <a:rPr lang="en-US" dirty="0">
                <a:solidFill>
                  <a:schemeClr val="tx2"/>
                </a:solidFill>
                <a:latin typeface="+mj-lt"/>
                <a:cs typeface="Arial"/>
              </a:rPr>
              <a:t> to the public company and those acting on its behalf are serious.</a:t>
            </a:r>
            <a:endParaRPr lang="en-US">
              <a:solidFill>
                <a:schemeClr val="tx2"/>
              </a:solidFill>
              <a:cs typeface="Arial"/>
            </a:endParaRPr>
          </a:p>
          <a:p>
            <a:endParaRPr lang="en-US" dirty="0"/>
          </a:p>
        </p:txBody>
      </p:sp>
      <p:sp>
        <p:nvSpPr>
          <p:cNvPr id="3" name="Title 2">
            <a:extLst>
              <a:ext uri="{FF2B5EF4-FFF2-40B4-BE49-F238E27FC236}">
                <a16:creationId xmlns:a16="http://schemas.microsoft.com/office/drawing/2014/main" id="{EF38F2F7-C839-3B50-84B7-FDFDC7FAC9F3}"/>
              </a:ext>
            </a:extLst>
          </p:cNvPr>
          <p:cNvSpPr>
            <a:spLocks noGrp="1"/>
          </p:cNvSpPr>
          <p:nvPr>
            <p:ph type="title"/>
          </p:nvPr>
        </p:nvSpPr>
        <p:spPr/>
        <p:txBody>
          <a:bodyPr/>
          <a:lstStyle/>
          <a:p>
            <a:r>
              <a:rPr lang="en-US" dirty="0"/>
              <a:t>Regulation Fair Disclosure (Reg FD)</a:t>
            </a:r>
          </a:p>
        </p:txBody>
      </p:sp>
    </p:spTree>
    <p:extLst>
      <p:ext uri="{BB962C8B-B14F-4D97-AF65-F5344CB8AC3E}">
        <p14:creationId xmlns:p14="http://schemas.microsoft.com/office/powerpoint/2010/main" val="7385166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91F8B-F47E-EE83-CD1E-20CB1BDAFC00}"/>
              </a:ext>
            </a:extLst>
          </p:cNvPr>
          <p:cNvSpPr>
            <a:spLocks noGrp="1"/>
          </p:cNvSpPr>
          <p:nvPr>
            <p:ph type="title"/>
          </p:nvPr>
        </p:nvSpPr>
        <p:spPr>
          <a:xfrm>
            <a:off x="241285" y="1349356"/>
            <a:ext cx="9193660" cy="2619638"/>
          </a:xfrm>
        </p:spPr>
        <p:txBody>
          <a:bodyPr/>
          <a:lstStyle/>
          <a:p>
            <a:r>
              <a:rPr lang="en-US" dirty="0"/>
              <a:t>Ohio’s Public Records Law</a:t>
            </a:r>
          </a:p>
        </p:txBody>
      </p:sp>
    </p:spTree>
    <p:extLst>
      <p:ext uri="{BB962C8B-B14F-4D97-AF65-F5344CB8AC3E}">
        <p14:creationId xmlns:p14="http://schemas.microsoft.com/office/powerpoint/2010/main" val="23538005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B66551-6DD8-4D6E-A482-A14E3BB7A758}"/>
              </a:ext>
            </a:extLst>
          </p:cNvPr>
          <p:cNvSpPr>
            <a:spLocks noGrp="1"/>
          </p:cNvSpPr>
          <p:nvPr>
            <p:ph sz="quarter" idx="11"/>
          </p:nvPr>
        </p:nvSpPr>
        <p:spPr>
          <a:xfrm>
            <a:off x="565913" y="1245599"/>
            <a:ext cx="11330137" cy="4883391"/>
          </a:xfrm>
        </p:spPr>
        <p:txBody>
          <a:bodyPr vert="horz" lIns="91440" tIns="45720" rIns="91440" bIns="45720" numCol="1" rtlCol="0" anchor="t">
            <a:noAutofit/>
          </a:bodyPr>
          <a:lstStyle/>
          <a:p>
            <a:pPr>
              <a:lnSpc>
                <a:spcPct val="90000"/>
              </a:lnSpc>
            </a:pPr>
            <a:r>
              <a:rPr lang="en-US" dirty="0"/>
              <a:t>The Ohio Public Records Act applies only to “Public Records”</a:t>
            </a:r>
            <a:endParaRPr lang="en-US" dirty="0">
              <a:cs typeface="Arial"/>
            </a:endParaRPr>
          </a:p>
          <a:p>
            <a:pPr>
              <a:lnSpc>
                <a:spcPct val="90000"/>
              </a:lnSpc>
            </a:pPr>
            <a:endParaRPr lang="en-US" dirty="0">
              <a:cs typeface="Arial"/>
            </a:endParaRPr>
          </a:p>
          <a:p>
            <a:pPr>
              <a:lnSpc>
                <a:spcPct val="90000"/>
              </a:lnSpc>
            </a:pPr>
            <a:r>
              <a:rPr lang="en-US" dirty="0"/>
              <a:t> That is: “</a:t>
            </a:r>
            <a:r>
              <a:rPr lang="en-US" i="1" dirty="0"/>
              <a:t>records</a:t>
            </a:r>
            <a:r>
              <a:rPr lang="en-US" dirty="0"/>
              <a:t> kept by a </a:t>
            </a:r>
            <a:r>
              <a:rPr lang="en-US" i="1" dirty="0"/>
              <a:t>public office</a:t>
            </a:r>
            <a:r>
              <a:rPr lang="en-US" dirty="0"/>
              <a:t>” - ORC 149.43(A)(1)</a:t>
            </a:r>
            <a:endParaRPr lang="en-US" dirty="0">
              <a:cs typeface="Arial"/>
            </a:endParaRPr>
          </a:p>
          <a:p>
            <a:pPr>
              <a:lnSpc>
                <a:spcPct val="90000"/>
              </a:lnSpc>
            </a:pPr>
            <a:endParaRPr lang="en-US" dirty="0">
              <a:cs typeface="Arial"/>
            </a:endParaRPr>
          </a:p>
          <a:p>
            <a:pPr>
              <a:lnSpc>
                <a:spcPct val="90000"/>
              </a:lnSpc>
            </a:pPr>
            <a:r>
              <a:rPr lang="en-US" dirty="0"/>
              <a:t>A “</a:t>
            </a:r>
            <a:r>
              <a:rPr lang="en-US" b="1" dirty="0"/>
              <a:t>public office</a:t>
            </a:r>
            <a:r>
              <a:rPr lang="en-US" dirty="0"/>
              <a:t>” is any state agency, public institution, political subdivision, or other organized body, office, agency, institution, or entity established by the laws of this state for the exercise of any function of government. - ORC 149.011(A)</a:t>
            </a:r>
            <a:endParaRPr lang="en-US" dirty="0">
              <a:cs typeface="Arial"/>
            </a:endParaRPr>
          </a:p>
          <a:p>
            <a:pPr lvl="1">
              <a:lnSpc>
                <a:spcPct val="90000"/>
              </a:lnSpc>
            </a:pPr>
            <a:r>
              <a:rPr lang="en-US" sz="2400" dirty="0"/>
              <a:t>Examples of “public office”:</a:t>
            </a:r>
            <a:endParaRPr lang="en-US" sz="2400" dirty="0">
              <a:cs typeface="Arial"/>
            </a:endParaRPr>
          </a:p>
          <a:p>
            <a:pPr lvl="2">
              <a:lnSpc>
                <a:spcPct val="90000"/>
              </a:lnSpc>
              <a:buFont typeface="Wingdings" panose="020B0604020202020204" pitchFamily="34" charset="0"/>
              <a:buChar char="§"/>
            </a:pPr>
            <a:r>
              <a:rPr lang="en-US" sz="2400" dirty="0"/>
              <a:t>Cities, Counties, etc.</a:t>
            </a:r>
            <a:endParaRPr lang="en-US" sz="2400" dirty="0">
              <a:cs typeface="Arial"/>
            </a:endParaRPr>
          </a:p>
          <a:p>
            <a:pPr lvl="2">
              <a:lnSpc>
                <a:spcPct val="90000"/>
              </a:lnSpc>
              <a:buFont typeface="Wingdings" panose="020B0604020202020204" pitchFamily="34" charset="0"/>
              <a:buChar char="§"/>
            </a:pPr>
            <a:r>
              <a:rPr lang="en-US" sz="2400" dirty="0"/>
              <a:t>Community Improvement Corporations</a:t>
            </a:r>
            <a:endParaRPr lang="en-US" sz="2400" dirty="0">
              <a:cs typeface="Arial"/>
            </a:endParaRPr>
          </a:p>
          <a:p>
            <a:pPr lvl="2">
              <a:lnSpc>
                <a:spcPct val="90000"/>
              </a:lnSpc>
              <a:buFont typeface="Wingdings" panose="020B0604020202020204" pitchFamily="34" charset="0"/>
              <a:buChar char="§"/>
            </a:pPr>
            <a:r>
              <a:rPr lang="en-US" sz="2400" dirty="0"/>
              <a:t>Port Authorities</a:t>
            </a:r>
            <a:endParaRPr lang="en-US" sz="2400" dirty="0">
              <a:cs typeface="Arial"/>
            </a:endParaRPr>
          </a:p>
        </p:txBody>
      </p:sp>
      <p:sp>
        <p:nvSpPr>
          <p:cNvPr id="2" name="Title 1">
            <a:extLst>
              <a:ext uri="{FF2B5EF4-FFF2-40B4-BE49-F238E27FC236}">
                <a16:creationId xmlns:a16="http://schemas.microsoft.com/office/drawing/2014/main" id="{46FCFA72-A402-4F84-959C-0945CEC75542}"/>
              </a:ext>
            </a:extLst>
          </p:cNvPr>
          <p:cNvSpPr>
            <a:spLocks noGrp="1"/>
          </p:cNvSpPr>
          <p:nvPr>
            <p:ph type="title"/>
          </p:nvPr>
        </p:nvSpPr>
        <p:spPr>
          <a:xfrm>
            <a:off x="438912" y="426614"/>
            <a:ext cx="11338559" cy="726252"/>
          </a:xfrm>
        </p:spPr>
        <p:txBody>
          <a:bodyPr anchor="ctr">
            <a:normAutofit/>
          </a:bodyPr>
          <a:lstStyle/>
          <a:p>
            <a:r>
              <a:rPr lang="en-US" dirty="0"/>
              <a:t>What are "Public Records"?</a:t>
            </a:r>
          </a:p>
        </p:txBody>
      </p:sp>
    </p:spTree>
    <p:extLst>
      <p:ext uri="{BB962C8B-B14F-4D97-AF65-F5344CB8AC3E}">
        <p14:creationId xmlns:p14="http://schemas.microsoft.com/office/powerpoint/2010/main" val="18916964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B66551-6DD8-4D6E-A482-A14E3BB7A758}"/>
              </a:ext>
            </a:extLst>
          </p:cNvPr>
          <p:cNvSpPr>
            <a:spLocks noGrp="1"/>
          </p:cNvSpPr>
          <p:nvPr>
            <p:ph sz="quarter" idx="11"/>
          </p:nvPr>
        </p:nvSpPr>
        <p:spPr>
          <a:xfrm>
            <a:off x="541723" y="1324219"/>
            <a:ext cx="11330836" cy="4883391"/>
          </a:xfrm>
        </p:spPr>
        <p:txBody>
          <a:bodyPr numCol="1" anchor="t">
            <a:normAutofit/>
          </a:bodyPr>
          <a:lstStyle/>
          <a:p>
            <a:pPr marL="0" indent="0">
              <a:lnSpc>
                <a:spcPct val="90000"/>
              </a:lnSpc>
              <a:buNone/>
            </a:pPr>
            <a:r>
              <a:rPr lang="en-US" dirty="0"/>
              <a:t>The Ohio Public Records Act does </a:t>
            </a:r>
            <a:r>
              <a:rPr lang="en-US" u="sng" dirty="0"/>
              <a:t>not</a:t>
            </a:r>
            <a:r>
              <a:rPr lang="en-US" dirty="0"/>
              <a:t> apply to JobsOhio.</a:t>
            </a:r>
          </a:p>
          <a:p>
            <a:pPr>
              <a:lnSpc>
                <a:spcPct val="90000"/>
              </a:lnSpc>
            </a:pPr>
            <a:r>
              <a:rPr lang="en-US" b="1"/>
              <a:t>Supreme Court of Ohio:</a:t>
            </a:r>
          </a:p>
          <a:p>
            <a:pPr lvl="1">
              <a:lnSpc>
                <a:spcPct val="90000"/>
              </a:lnSpc>
            </a:pPr>
            <a:r>
              <a:rPr lang="en-US" sz="2400"/>
              <a:t>“JobsOhio is specifically exempted from the requirements of R.C. 149.43.” </a:t>
            </a:r>
            <a:endParaRPr lang="en-US" sz="2400">
              <a:cs typeface="Arial"/>
            </a:endParaRPr>
          </a:p>
          <a:p>
            <a:pPr marL="457200" lvl="1" indent="0">
              <a:lnSpc>
                <a:spcPct val="90000"/>
              </a:lnSpc>
              <a:buNone/>
            </a:pPr>
            <a:r>
              <a:rPr lang="en-US" sz="2400" i="1" dirty="0"/>
              <a:t>	State ex re. Ullmann v. JobsOhio et al.</a:t>
            </a:r>
            <a:r>
              <a:rPr lang="en-US" sz="2400" dirty="0"/>
              <a:t>, 2013-Ohio-5188, ¶2</a:t>
            </a:r>
            <a:endParaRPr lang="en-US" sz="2400" dirty="0">
              <a:cs typeface="Arial"/>
            </a:endParaRPr>
          </a:p>
          <a:p>
            <a:pPr>
              <a:lnSpc>
                <a:spcPct val="90000"/>
              </a:lnSpc>
            </a:pPr>
            <a:endParaRPr lang="en-US"/>
          </a:p>
          <a:p>
            <a:pPr>
              <a:lnSpc>
                <a:spcPct val="90000"/>
              </a:lnSpc>
            </a:pPr>
            <a:r>
              <a:rPr lang="en-US" b="1" dirty="0"/>
              <a:t>JobsOhio is a private, nonprofit corporation</a:t>
            </a:r>
            <a:endParaRPr lang="en-US" b="1" dirty="0">
              <a:cs typeface="Arial"/>
            </a:endParaRPr>
          </a:p>
          <a:p>
            <a:pPr lvl="1">
              <a:lnSpc>
                <a:spcPct val="90000"/>
              </a:lnSpc>
            </a:pPr>
            <a:r>
              <a:rPr lang="en-US" sz="2400" dirty="0"/>
              <a:t>formed under ORC 187.01 and Chapter 1702</a:t>
            </a:r>
            <a:endParaRPr lang="en-US" sz="2400" dirty="0">
              <a:cs typeface="Arial"/>
            </a:endParaRPr>
          </a:p>
          <a:p>
            <a:pPr marL="0" indent="0">
              <a:lnSpc>
                <a:spcPct val="90000"/>
              </a:lnSpc>
              <a:buNone/>
            </a:pPr>
            <a:endParaRPr lang="en-US"/>
          </a:p>
          <a:p>
            <a:pPr>
              <a:lnSpc>
                <a:spcPct val="90000"/>
              </a:lnSpc>
            </a:pPr>
            <a:r>
              <a:rPr lang="en-US" b="1" dirty="0"/>
              <a:t>JobsOhio is not a “public office” and its funds are not “public moneys”</a:t>
            </a:r>
            <a:endParaRPr lang="en-US" b="1" dirty="0">
              <a:cs typeface="Arial"/>
            </a:endParaRPr>
          </a:p>
          <a:p>
            <a:pPr lvl="1">
              <a:lnSpc>
                <a:spcPct val="90000"/>
              </a:lnSpc>
            </a:pPr>
            <a:r>
              <a:rPr lang="en-US" sz="2400" dirty="0"/>
              <a:t>ORC 187.03(A); ORC 117.01(C)(2)</a:t>
            </a:r>
            <a:endParaRPr lang="en-US" sz="2400" dirty="0">
              <a:cs typeface="Arial"/>
            </a:endParaRPr>
          </a:p>
        </p:txBody>
      </p:sp>
      <p:sp>
        <p:nvSpPr>
          <p:cNvPr id="2" name="Title 1">
            <a:extLst>
              <a:ext uri="{FF2B5EF4-FFF2-40B4-BE49-F238E27FC236}">
                <a16:creationId xmlns:a16="http://schemas.microsoft.com/office/drawing/2014/main" id="{46FCFA72-A402-4F84-959C-0945CEC75542}"/>
              </a:ext>
            </a:extLst>
          </p:cNvPr>
          <p:cNvSpPr>
            <a:spLocks noGrp="1"/>
          </p:cNvSpPr>
          <p:nvPr>
            <p:ph type="title"/>
          </p:nvPr>
        </p:nvSpPr>
        <p:spPr>
          <a:xfrm>
            <a:off x="438912" y="426614"/>
            <a:ext cx="11338559" cy="726252"/>
          </a:xfrm>
        </p:spPr>
        <p:txBody>
          <a:bodyPr anchor="ctr">
            <a:normAutofit/>
          </a:bodyPr>
          <a:lstStyle/>
          <a:p>
            <a:r>
              <a:rPr lang="en-US" dirty="0"/>
              <a:t>JobsOhio's Economic Development Records</a:t>
            </a:r>
          </a:p>
        </p:txBody>
      </p:sp>
    </p:spTree>
    <p:extLst>
      <p:ext uri="{BB962C8B-B14F-4D97-AF65-F5344CB8AC3E}">
        <p14:creationId xmlns:p14="http://schemas.microsoft.com/office/powerpoint/2010/main" val="21825038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212BD3D4-F12F-C14E-97FC-0154A063EDAC}"/>
              </a:ext>
            </a:extLst>
          </p:cNvPr>
          <p:cNvSpPr txBox="1">
            <a:spLocks noGrp="1"/>
          </p:cNvSpPr>
          <p:nvPr>
            <p:ph sz="quarter" idx="11"/>
          </p:nvPr>
        </p:nvSpPr>
        <p:spPr>
          <a:xfrm>
            <a:off x="426818" y="1154885"/>
            <a:ext cx="11338692" cy="4883391"/>
          </a:xfrm>
        </p:spPr>
        <p:txBody>
          <a:bodyPr vert="horz" lIns="91440" tIns="45720" rIns="91440" bIns="45720" numCol="1" rtlCol="0" anchor="t">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90000"/>
              </a:lnSpc>
              <a:spcAft>
                <a:spcPts val="1200"/>
              </a:spcAft>
            </a:pPr>
            <a:r>
              <a:rPr lang="en-US" sz="2400" b="1" dirty="0">
                <a:solidFill>
                  <a:schemeClr val="tx2"/>
                </a:solidFill>
              </a:rPr>
              <a:t>JobsOhio’s records are not “Public Records”</a:t>
            </a:r>
            <a:endParaRPr lang="en-US" sz="2400" b="1">
              <a:solidFill>
                <a:schemeClr val="tx2"/>
              </a:solidFill>
              <a:cs typeface="Arial"/>
            </a:endParaRPr>
          </a:p>
          <a:p>
            <a:pPr marL="349250" indent="-349250" algn="l">
              <a:lnSpc>
                <a:spcPct val="90000"/>
              </a:lnSpc>
              <a:spcAft>
                <a:spcPts val="1200"/>
              </a:spcAft>
              <a:buFont typeface="Arial" panose="020B0604020202020204" pitchFamily="34" charset="0"/>
              <a:buChar char="•"/>
              <a:tabLst>
                <a:tab pos="5937250" algn="l"/>
              </a:tabLst>
            </a:pPr>
            <a:r>
              <a:rPr lang="en-US" sz="2400" b="1" dirty="0">
                <a:solidFill>
                  <a:schemeClr val="tx2"/>
                </a:solidFill>
              </a:rPr>
              <a:t>Records </a:t>
            </a:r>
            <a:r>
              <a:rPr lang="en-US" sz="2400" b="1" i="1" dirty="0">
                <a:solidFill>
                  <a:schemeClr val="tx2"/>
                </a:solidFill>
              </a:rPr>
              <a:t>created</a:t>
            </a:r>
            <a:r>
              <a:rPr lang="en-US" sz="2400" b="1" dirty="0">
                <a:solidFill>
                  <a:schemeClr val="tx2"/>
                </a:solidFill>
              </a:rPr>
              <a:t> by JobsOhio </a:t>
            </a:r>
            <a:r>
              <a:rPr lang="en-US" sz="2400" dirty="0">
                <a:solidFill>
                  <a:schemeClr val="tx2"/>
                </a:solidFill>
              </a:rPr>
              <a:t>are not public records, regardless of who may have custody of the records. - ORC 187.04 (C)(1)</a:t>
            </a:r>
            <a:endParaRPr lang="en-US" sz="2400" dirty="0">
              <a:solidFill>
                <a:schemeClr val="tx2"/>
              </a:solidFill>
              <a:cs typeface="Arial"/>
            </a:endParaRPr>
          </a:p>
          <a:p>
            <a:pPr marL="349250" indent="-349250" algn="l">
              <a:lnSpc>
                <a:spcPct val="90000"/>
              </a:lnSpc>
              <a:spcAft>
                <a:spcPts val="1200"/>
              </a:spcAft>
              <a:buFont typeface="Arial" panose="020B0604020202020204" pitchFamily="34" charset="0"/>
              <a:buChar char="•"/>
              <a:tabLst>
                <a:tab pos="5937250" algn="l"/>
              </a:tabLst>
            </a:pPr>
            <a:r>
              <a:rPr lang="en-US" sz="2400" b="1" dirty="0">
                <a:solidFill>
                  <a:schemeClr val="tx2"/>
                </a:solidFill>
              </a:rPr>
              <a:t>Records </a:t>
            </a:r>
            <a:r>
              <a:rPr lang="en-US" sz="2400" b="1" i="1" dirty="0">
                <a:solidFill>
                  <a:schemeClr val="tx2"/>
                </a:solidFill>
              </a:rPr>
              <a:t>received</a:t>
            </a:r>
            <a:r>
              <a:rPr lang="en-US" sz="2400" b="1" dirty="0">
                <a:solidFill>
                  <a:schemeClr val="tx2"/>
                </a:solidFill>
              </a:rPr>
              <a:t> by JobsOhio </a:t>
            </a:r>
            <a:r>
              <a:rPr lang="en-US" sz="2400" dirty="0">
                <a:solidFill>
                  <a:schemeClr val="tx2"/>
                </a:solidFill>
              </a:rPr>
              <a:t>from any entity that is not subject to the Public Records Act are not public records, regardless of who may have custody of the records. - ORC 187.04 (C)(2)</a:t>
            </a:r>
            <a:endParaRPr lang="en-US" sz="2400" dirty="0">
              <a:solidFill>
                <a:schemeClr val="tx2"/>
              </a:solidFill>
              <a:cs typeface="Arial"/>
            </a:endParaRPr>
          </a:p>
          <a:p>
            <a:pPr marL="349250" indent="-349250" algn="l">
              <a:lnSpc>
                <a:spcPct val="90000"/>
              </a:lnSpc>
              <a:spcAft>
                <a:spcPts val="1200"/>
              </a:spcAft>
              <a:buFont typeface="Arial" panose="020B0604020202020204" pitchFamily="34" charset="0"/>
              <a:buChar char="•"/>
              <a:tabLst>
                <a:tab pos="5937250" algn="l"/>
              </a:tabLst>
            </a:pPr>
            <a:r>
              <a:rPr lang="en-US" sz="2400" b="1" dirty="0">
                <a:solidFill>
                  <a:schemeClr val="tx2"/>
                </a:solidFill>
              </a:rPr>
              <a:t>Records </a:t>
            </a:r>
            <a:r>
              <a:rPr lang="en-US" sz="2400" b="1" i="1" dirty="0">
                <a:solidFill>
                  <a:schemeClr val="tx2"/>
                </a:solidFill>
              </a:rPr>
              <a:t>received</a:t>
            </a:r>
            <a:r>
              <a:rPr lang="en-US" sz="2400" b="1" dirty="0">
                <a:solidFill>
                  <a:schemeClr val="tx2"/>
                </a:solidFill>
              </a:rPr>
              <a:t> </a:t>
            </a:r>
            <a:r>
              <a:rPr lang="en-US" sz="2400" dirty="0">
                <a:solidFill>
                  <a:schemeClr val="tx2"/>
                </a:solidFill>
              </a:rPr>
              <a:t>by JobsOhio from a </a:t>
            </a:r>
            <a:r>
              <a:rPr lang="en-US" sz="2400" b="1" dirty="0">
                <a:solidFill>
                  <a:schemeClr val="tx2"/>
                </a:solidFill>
              </a:rPr>
              <a:t>public office </a:t>
            </a:r>
            <a:r>
              <a:rPr lang="en-US" sz="2400" dirty="0">
                <a:solidFill>
                  <a:schemeClr val="tx2"/>
                </a:solidFill>
              </a:rPr>
              <a:t>that are not public records in the hands of the public office are still not public records, regardless of who has custody of the records. - ORC 187.04 (C)(3)</a:t>
            </a:r>
            <a:endParaRPr lang="en-US" sz="2400" dirty="0">
              <a:solidFill>
                <a:schemeClr val="tx2"/>
              </a:solidFill>
              <a:cs typeface="Arial"/>
            </a:endParaRPr>
          </a:p>
          <a:p>
            <a:pPr marL="349250" indent="-349250" algn="l">
              <a:lnSpc>
                <a:spcPct val="90000"/>
              </a:lnSpc>
              <a:spcAft>
                <a:spcPts val="1200"/>
              </a:spcAft>
              <a:buFont typeface="Arial" panose="020B0604020202020204" pitchFamily="34" charset="0"/>
              <a:buChar char="•"/>
              <a:tabLst>
                <a:tab pos="5937250" algn="l"/>
              </a:tabLst>
            </a:pPr>
            <a:r>
              <a:rPr lang="en-US" sz="2400" dirty="0">
                <a:solidFill>
                  <a:schemeClr val="tx2"/>
                </a:solidFill>
              </a:rPr>
              <a:t>Ohio’s Public Records Law </a:t>
            </a:r>
            <a:r>
              <a:rPr lang="en-US" sz="2400" b="1" dirty="0">
                <a:solidFill>
                  <a:schemeClr val="tx2"/>
                </a:solidFill>
              </a:rPr>
              <a:t>specifically exempts</a:t>
            </a:r>
            <a:r>
              <a:rPr lang="en-US" sz="2400" dirty="0">
                <a:solidFill>
                  <a:schemeClr val="tx2"/>
                </a:solidFill>
              </a:rPr>
              <a:t> JobsOhio’s records from the definition of “public record.” - ORC 149.01(A)(1)(bb)</a:t>
            </a:r>
            <a:endParaRPr lang="en-US" sz="2400" dirty="0">
              <a:solidFill>
                <a:schemeClr val="tx2"/>
              </a:solidFill>
              <a:cs typeface="Arial"/>
            </a:endParaRPr>
          </a:p>
          <a:p>
            <a:pPr algn="l">
              <a:lnSpc>
                <a:spcPct val="90000"/>
              </a:lnSpc>
              <a:spcAft>
                <a:spcPts val="1200"/>
              </a:spcAft>
            </a:pPr>
            <a:endParaRPr lang="en-US" sz="1500">
              <a:solidFill>
                <a:schemeClr val="tx2"/>
              </a:solidFill>
            </a:endParaRPr>
          </a:p>
        </p:txBody>
      </p:sp>
      <p:sp>
        <p:nvSpPr>
          <p:cNvPr id="2" name="Title 1">
            <a:extLst>
              <a:ext uri="{FF2B5EF4-FFF2-40B4-BE49-F238E27FC236}">
                <a16:creationId xmlns:a16="http://schemas.microsoft.com/office/drawing/2014/main" id="{46FCFA72-A402-4F84-959C-0945CEC75542}"/>
              </a:ext>
            </a:extLst>
          </p:cNvPr>
          <p:cNvSpPr>
            <a:spLocks noGrp="1"/>
          </p:cNvSpPr>
          <p:nvPr>
            <p:ph type="title"/>
          </p:nvPr>
        </p:nvSpPr>
        <p:spPr>
          <a:xfrm>
            <a:off x="438912" y="426614"/>
            <a:ext cx="11338559" cy="726252"/>
          </a:xfrm>
        </p:spPr>
        <p:txBody>
          <a:bodyPr anchor="ctr">
            <a:normAutofit/>
          </a:bodyPr>
          <a:lstStyle/>
          <a:p>
            <a:r>
              <a:rPr lang="en-US" dirty="0"/>
              <a:t>JobsOhio's Economic Development Records</a:t>
            </a:r>
          </a:p>
        </p:txBody>
      </p:sp>
    </p:spTree>
    <p:extLst>
      <p:ext uri="{BB962C8B-B14F-4D97-AF65-F5344CB8AC3E}">
        <p14:creationId xmlns:p14="http://schemas.microsoft.com/office/powerpoint/2010/main" val="11608763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B66551-6DD8-4D6E-A482-A14E3BB7A758}"/>
              </a:ext>
            </a:extLst>
          </p:cNvPr>
          <p:cNvSpPr>
            <a:spLocks noGrp="1"/>
          </p:cNvSpPr>
          <p:nvPr>
            <p:ph sz="quarter" idx="11"/>
          </p:nvPr>
        </p:nvSpPr>
        <p:spPr>
          <a:xfrm>
            <a:off x="529627" y="1366552"/>
            <a:ext cx="11338692" cy="4883391"/>
          </a:xfrm>
        </p:spPr>
        <p:txBody>
          <a:bodyPr vert="horz" lIns="91440" tIns="45720" rIns="91440" bIns="45720" numCol="1" rtlCol="0" anchor="t">
            <a:noAutofit/>
          </a:bodyPr>
          <a:lstStyle/>
          <a:p>
            <a:pPr>
              <a:lnSpc>
                <a:spcPct val="90000"/>
              </a:lnSpc>
            </a:pPr>
            <a:r>
              <a:rPr lang="en-US" b="1" dirty="0"/>
              <a:t>Ohio Department of Development </a:t>
            </a:r>
            <a:r>
              <a:rPr lang="en-US" dirty="0"/>
              <a:t>:</a:t>
            </a:r>
            <a:endParaRPr lang="en-US" dirty="0">
              <a:cs typeface="Arial"/>
            </a:endParaRPr>
          </a:p>
          <a:p>
            <a:pPr lvl="1">
              <a:lnSpc>
                <a:spcPct val="90000"/>
              </a:lnSpc>
            </a:pPr>
            <a:r>
              <a:rPr lang="en-US" sz="2400" dirty="0"/>
              <a:t>Has its own confidentiality exception to the Public Records Act specific to economic development records. - ORC 122.36</a:t>
            </a:r>
            <a:endParaRPr lang="en-US" sz="2400" dirty="0">
              <a:cs typeface="Arial"/>
            </a:endParaRPr>
          </a:p>
          <a:p>
            <a:pPr lvl="2">
              <a:lnSpc>
                <a:spcPct val="90000"/>
              </a:lnSpc>
            </a:pPr>
            <a:r>
              <a:rPr lang="en-US" sz="2400" dirty="0"/>
              <a:t>“Materials or data . . . that consist of </a:t>
            </a:r>
            <a:r>
              <a:rPr lang="en-US" sz="2400" b="1" i="1" dirty="0"/>
              <a:t>trade secrets</a:t>
            </a:r>
            <a:r>
              <a:rPr lang="en-US" sz="2400" dirty="0"/>
              <a:t>, as defined in ORC 1333.61, or </a:t>
            </a:r>
            <a:r>
              <a:rPr lang="en-US" sz="2400" b="1" i="1" dirty="0"/>
              <a:t>commercial or financial information, regarding projects</a:t>
            </a:r>
            <a:r>
              <a:rPr lang="en-US" sz="2400" b="1" dirty="0"/>
              <a:t> </a:t>
            </a:r>
            <a:r>
              <a:rPr lang="en-US" sz="2400" dirty="0"/>
              <a:t>are </a:t>
            </a:r>
            <a:r>
              <a:rPr lang="en-US" sz="2400" b="1" dirty="0"/>
              <a:t>not</a:t>
            </a:r>
            <a:r>
              <a:rPr lang="en-US" sz="2400" dirty="0"/>
              <a:t> public records.”</a:t>
            </a:r>
            <a:endParaRPr lang="en-US" sz="2400" dirty="0">
              <a:cs typeface="Arial"/>
            </a:endParaRPr>
          </a:p>
          <a:p>
            <a:pPr lvl="1">
              <a:lnSpc>
                <a:spcPct val="90000"/>
              </a:lnSpc>
            </a:pPr>
            <a:endParaRPr lang="en-US" sz="2400" dirty="0">
              <a:cs typeface="Arial"/>
            </a:endParaRPr>
          </a:p>
          <a:p>
            <a:pPr>
              <a:lnSpc>
                <a:spcPct val="90000"/>
              </a:lnSpc>
            </a:pPr>
            <a:r>
              <a:rPr lang="en-US" dirty="0"/>
              <a:t>Similar exceptions:</a:t>
            </a:r>
            <a:endParaRPr lang="en-US" dirty="0">
              <a:cs typeface="Arial"/>
            </a:endParaRPr>
          </a:p>
          <a:p>
            <a:pPr lvl="1">
              <a:lnSpc>
                <a:spcPct val="90000"/>
              </a:lnSpc>
            </a:pPr>
            <a:r>
              <a:rPr lang="en-US" sz="2400" b="1" dirty="0"/>
              <a:t>Community Improvement Corporations - </a:t>
            </a:r>
            <a:r>
              <a:rPr lang="en-US" sz="2400" dirty="0"/>
              <a:t>ORC 1724.11</a:t>
            </a:r>
            <a:endParaRPr lang="en-US" sz="2400" dirty="0">
              <a:cs typeface="Arial"/>
            </a:endParaRPr>
          </a:p>
          <a:p>
            <a:pPr marL="457200" lvl="1" indent="0">
              <a:lnSpc>
                <a:spcPct val="90000"/>
              </a:lnSpc>
              <a:buNone/>
            </a:pPr>
            <a:r>
              <a:rPr lang="en-US" sz="2400" dirty="0"/>
              <a:t> </a:t>
            </a:r>
            <a:endParaRPr lang="en-US" sz="2400" dirty="0">
              <a:cs typeface="Arial"/>
            </a:endParaRPr>
          </a:p>
          <a:p>
            <a:pPr lvl="1">
              <a:lnSpc>
                <a:spcPct val="90000"/>
              </a:lnSpc>
            </a:pPr>
            <a:r>
              <a:rPr lang="en-US" sz="2400" b="1" dirty="0"/>
              <a:t>Tax Credit Authority </a:t>
            </a:r>
            <a:r>
              <a:rPr lang="en-US" sz="2400" dirty="0"/>
              <a:t>- ORC 122.17(G)</a:t>
            </a:r>
            <a:endParaRPr lang="en-US" sz="2400" dirty="0">
              <a:cs typeface="Arial"/>
            </a:endParaRPr>
          </a:p>
          <a:p>
            <a:pPr lvl="1">
              <a:lnSpc>
                <a:spcPct val="90000"/>
              </a:lnSpc>
            </a:pPr>
            <a:endParaRPr lang="en-US" sz="2400" b="1" dirty="0">
              <a:cs typeface="Arial"/>
            </a:endParaRPr>
          </a:p>
          <a:p>
            <a:pPr lvl="1">
              <a:lnSpc>
                <a:spcPct val="90000"/>
              </a:lnSpc>
            </a:pPr>
            <a:r>
              <a:rPr lang="en-US" sz="2400" b="1" dirty="0"/>
              <a:t>Port Authorities </a:t>
            </a:r>
            <a:r>
              <a:rPr lang="en-US" sz="2400" dirty="0"/>
              <a:t>- ORC 4582.091</a:t>
            </a:r>
            <a:endParaRPr lang="en-US" sz="2400" dirty="0">
              <a:cs typeface="Arial"/>
            </a:endParaRPr>
          </a:p>
        </p:txBody>
      </p:sp>
      <p:sp>
        <p:nvSpPr>
          <p:cNvPr id="2" name="Title 1">
            <a:extLst>
              <a:ext uri="{FF2B5EF4-FFF2-40B4-BE49-F238E27FC236}">
                <a16:creationId xmlns:a16="http://schemas.microsoft.com/office/drawing/2014/main" id="{46FCFA72-A402-4F84-959C-0945CEC75542}"/>
              </a:ext>
            </a:extLst>
          </p:cNvPr>
          <p:cNvSpPr>
            <a:spLocks noGrp="1"/>
          </p:cNvSpPr>
          <p:nvPr>
            <p:ph type="title"/>
          </p:nvPr>
        </p:nvSpPr>
        <p:spPr>
          <a:xfrm>
            <a:off x="438912" y="426614"/>
            <a:ext cx="11338559" cy="726252"/>
          </a:xfrm>
        </p:spPr>
        <p:txBody>
          <a:bodyPr anchor="ctr">
            <a:normAutofit/>
          </a:bodyPr>
          <a:lstStyle/>
          <a:p>
            <a:r>
              <a:rPr lang="en-US" dirty="0"/>
              <a:t>Confidentiality of Economic Development Records</a:t>
            </a:r>
          </a:p>
        </p:txBody>
      </p:sp>
    </p:spTree>
    <p:extLst>
      <p:ext uri="{BB962C8B-B14F-4D97-AF65-F5344CB8AC3E}">
        <p14:creationId xmlns:p14="http://schemas.microsoft.com/office/powerpoint/2010/main" val="42013749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FE34FD57-A207-F54F-BC9F-EF9C7796985A}"/>
              </a:ext>
            </a:extLst>
          </p:cNvPr>
          <p:cNvSpPr>
            <a:spLocks noGrp="1"/>
          </p:cNvSpPr>
          <p:nvPr>
            <p:ph sz="quarter" idx="11"/>
          </p:nvPr>
        </p:nvSpPr>
        <p:spPr>
          <a:xfrm>
            <a:off x="541722" y="1300028"/>
            <a:ext cx="10150117" cy="4883391"/>
          </a:xfrm>
        </p:spPr>
        <p:txBody>
          <a:bodyPr vert="horz" lIns="0" tIns="0" rIns="0" bIns="0" numCol="1" spcCol="91440" rtlCol="0" anchor="t">
            <a:normAutofit/>
          </a:bodyPr>
          <a:lstStyle/>
          <a:p>
            <a:pPr>
              <a:spcAft>
                <a:spcPts val="1200"/>
              </a:spcAft>
            </a:pPr>
            <a:r>
              <a:rPr lang="en-US" dirty="0"/>
              <a:t>Use only the </a:t>
            </a:r>
            <a:r>
              <a:rPr lang="en-US" b="1" dirty="0"/>
              <a:t>Project Code Names </a:t>
            </a:r>
            <a:r>
              <a:rPr lang="en-US" dirty="0"/>
              <a:t>in </a:t>
            </a:r>
            <a:r>
              <a:rPr lang="en-US" b="1" dirty="0"/>
              <a:t>ALL</a:t>
            </a:r>
            <a:r>
              <a:rPr lang="en-US" dirty="0"/>
              <a:t> communications.</a:t>
            </a:r>
            <a:endParaRPr lang="en-US" dirty="0">
              <a:cs typeface="Arial"/>
            </a:endParaRPr>
          </a:p>
          <a:p>
            <a:pPr>
              <a:spcAft>
                <a:spcPts val="1200"/>
              </a:spcAft>
            </a:pPr>
            <a:r>
              <a:rPr lang="en-US" dirty="0"/>
              <a:t>Avoid providing JO/State incentive offer letters or other documents created by JobsOhio to any </a:t>
            </a:r>
            <a:r>
              <a:rPr lang="en-US" u="sng" dirty="0"/>
              <a:t>government</a:t>
            </a:r>
            <a:r>
              <a:rPr lang="en-US" dirty="0"/>
              <a:t> entity. </a:t>
            </a:r>
            <a:endParaRPr lang="en-US" dirty="0">
              <a:cs typeface="Arial"/>
            </a:endParaRPr>
          </a:p>
          <a:p>
            <a:pPr>
              <a:spcAft>
                <a:spcPts val="1200"/>
              </a:spcAft>
            </a:pPr>
            <a:r>
              <a:rPr lang="en-US" dirty="0"/>
              <a:t>Share (verbal) content of JO/State incentive offers with a government entity </a:t>
            </a:r>
            <a:r>
              <a:rPr lang="en-US" b="1" dirty="0"/>
              <a:t>only when essential to the </a:t>
            </a:r>
            <a:r>
              <a:rPr lang="en-US" b="1"/>
              <a:t>deal</a:t>
            </a:r>
            <a:r>
              <a:rPr lang="en-US"/>
              <a:t>.</a:t>
            </a:r>
            <a:endParaRPr lang="en-US" dirty="0">
              <a:cs typeface="Arial"/>
            </a:endParaRPr>
          </a:p>
          <a:p>
            <a:pPr>
              <a:spcAft>
                <a:spcPts val="1200"/>
              </a:spcAft>
            </a:pPr>
            <a:r>
              <a:rPr lang="en-US" dirty="0"/>
              <a:t>Urge government entities to </a:t>
            </a:r>
            <a:r>
              <a:rPr lang="en-US" b="1" dirty="0"/>
              <a:t>not</a:t>
            </a:r>
            <a:r>
              <a:rPr lang="en-US" dirty="0"/>
              <a:t> </a:t>
            </a:r>
            <a:r>
              <a:rPr lang="en-US" b="1" dirty="0"/>
              <a:t>reprint</a:t>
            </a:r>
            <a:r>
              <a:rPr lang="en-US" dirty="0"/>
              <a:t> JO/State incentive offers in other documents.</a:t>
            </a:r>
            <a:endParaRPr lang="en-US" dirty="0">
              <a:cs typeface="Arial"/>
            </a:endParaRPr>
          </a:p>
        </p:txBody>
      </p:sp>
      <p:sp>
        <p:nvSpPr>
          <p:cNvPr id="2" name="Title 1"/>
          <p:cNvSpPr>
            <a:spLocks noGrp="1"/>
          </p:cNvSpPr>
          <p:nvPr>
            <p:ph type="title"/>
          </p:nvPr>
        </p:nvSpPr>
        <p:spPr>
          <a:xfrm>
            <a:off x="438912" y="426614"/>
            <a:ext cx="11338559" cy="726252"/>
          </a:xfrm>
        </p:spPr>
        <p:txBody>
          <a:bodyPr anchor="ctr">
            <a:normAutofit/>
          </a:bodyPr>
          <a:lstStyle/>
          <a:p>
            <a:r>
              <a:rPr lang="en-US" dirty="0"/>
              <a:t>Practice Considerations</a:t>
            </a:r>
            <a:endParaRPr lang="en-US"/>
          </a:p>
        </p:txBody>
      </p:sp>
    </p:spTree>
    <p:extLst>
      <p:ext uri="{BB962C8B-B14F-4D97-AF65-F5344CB8AC3E}">
        <p14:creationId xmlns:p14="http://schemas.microsoft.com/office/powerpoint/2010/main" val="3961127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EAF80-6D4F-1AC3-70E5-26CF0451EDF9}"/>
              </a:ext>
            </a:extLst>
          </p:cNvPr>
          <p:cNvSpPr>
            <a:spLocks noGrp="1"/>
          </p:cNvSpPr>
          <p:nvPr>
            <p:ph type="title"/>
          </p:nvPr>
        </p:nvSpPr>
        <p:spPr>
          <a:xfrm>
            <a:off x="808992" y="1311421"/>
            <a:ext cx="7115648" cy="2619638"/>
          </a:xfrm>
        </p:spPr>
        <p:txBody>
          <a:bodyPr/>
          <a:lstStyle/>
          <a:p>
            <a:r>
              <a:rPr lang="en-US" dirty="0">
                <a:cs typeface="Arial"/>
              </a:rPr>
              <a:t>Insider Trading</a:t>
            </a:r>
            <a:endParaRPr lang="en-US" dirty="0"/>
          </a:p>
        </p:txBody>
      </p:sp>
    </p:spTree>
    <p:extLst>
      <p:ext uri="{BB962C8B-B14F-4D97-AF65-F5344CB8AC3E}">
        <p14:creationId xmlns:p14="http://schemas.microsoft.com/office/powerpoint/2010/main" val="31278936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D8F43-C1A9-4357-8039-BD4DB3015F6A}"/>
              </a:ext>
            </a:extLst>
          </p:cNvPr>
          <p:cNvSpPr>
            <a:spLocks noGrp="1"/>
          </p:cNvSpPr>
          <p:nvPr>
            <p:ph type="title"/>
          </p:nvPr>
        </p:nvSpPr>
        <p:spPr/>
        <p:txBody>
          <a:bodyPr/>
          <a:lstStyle/>
          <a:p>
            <a:r>
              <a:rPr lang="en-US" dirty="0"/>
              <a:t>Insider Trading Prohibition - Purpose &amp; Scope </a:t>
            </a:r>
          </a:p>
        </p:txBody>
      </p:sp>
      <p:sp>
        <p:nvSpPr>
          <p:cNvPr id="3" name="TextBox 2">
            <a:extLst>
              <a:ext uri="{FF2B5EF4-FFF2-40B4-BE49-F238E27FC236}">
                <a16:creationId xmlns:a16="http://schemas.microsoft.com/office/drawing/2014/main" id="{5918BAAA-BB87-8E41-A3C7-0BD0F1EB9D08}"/>
              </a:ext>
            </a:extLst>
          </p:cNvPr>
          <p:cNvSpPr txBox="1"/>
          <p:nvPr/>
        </p:nvSpPr>
        <p:spPr>
          <a:xfrm>
            <a:off x="487293" y="992832"/>
            <a:ext cx="11220926" cy="4874155"/>
          </a:xfrm>
          <a:prstGeom prst="rect">
            <a:avLst/>
          </a:prstGeom>
          <a:noFill/>
        </p:spPr>
        <p:txBody>
          <a:bodyPr wrap="square" rtlCol="0">
            <a:spAutoFit/>
          </a:bodyPr>
          <a:lstStyle/>
          <a:p>
            <a:pPr>
              <a:buClr>
                <a:schemeClr val="accent1"/>
              </a:buClr>
            </a:pPr>
            <a:endParaRPr lang="en-US" sz="2800" dirty="0">
              <a:solidFill>
                <a:schemeClr val="accent2"/>
              </a:solidFill>
              <a:latin typeface="Arial" panose="020B0604020202020204" pitchFamily="34" charset="0"/>
              <a:cs typeface="Arial" panose="020B0604020202020204" pitchFamily="34" charset="0"/>
            </a:endParaRPr>
          </a:p>
          <a:p>
            <a:pPr marL="295275" indent="-295275">
              <a:buClr>
                <a:schemeClr val="accent1"/>
              </a:buClr>
              <a:buFont typeface="Arial" panose="020B0604020202020204" pitchFamily="34" charset="0"/>
              <a:buChar char="•"/>
            </a:pPr>
            <a:r>
              <a:rPr lang="en-US" sz="2800" spc="-20" dirty="0">
                <a:solidFill>
                  <a:schemeClr val="accent2"/>
                </a:solidFill>
                <a:latin typeface="Arial"/>
                <a:cs typeface="Arial"/>
              </a:rPr>
              <a:t>To</a:t>
            </a:r>
            <a:r>
              <a:rPr lang="en-US" sz="2800" spc="-25" dirty="0">
                <a:solidFill>
                  <a:schemeClr val="accent2"/>
                </a:solidFill>
                <a:latin typeface="Arial"/>
                <a:cs typeface="Arial"/>
              </a:rPr>
              <a:t> </a:t>
            </a:r>
            <a:r>
              <a:rPr lang="en-US" sz="2800" dirty="0">
                <a:solidFill>
                  <a:schemeClr val="accent2"/>
                </a:solidFill>
                <a:latin typeface="Arial"/>
                <a:cs typeface="Arial"/>
              </a:rPr>
              <a:t>ensure</a:t>
            </a:r>
            <a:r>
              <a:rPr lang="en-US" sz="2800" spc="-10" dirty="0">
                <a:solidFill>
                  <a:schemeClr val="accent2"/>
                </a:solidFill>
                <a:latin typeface="Arial"/>
                <a:cs typeface="Arial"/>
              </a:rPr>
              <a:t> JO</a:t>
            </a:r>
            <a:r>
              <a:rPr lang="en-US" sz="2800" spc="-15" dirty="0">
                <a:solidFill>
                  <a:schemeClr val="accent2"/>
                </a:solidFill>
                <a:latin typeface="Arial"/>
                <a:cs typeface="Arial"/>
              </a:rPr>
              <a:t> </a:t>
            </a:r>
            <a:r>
              <a:rPr lang="en-US" sz="2800" dirty="0">
                <a:solidFill>
                  <a:schemeClr val="accent2"/>
                </a:solidFill>
                <a:latin typeface="Arial"/>
                <a:cs typeface="Arial"/>
              </a:rPr>
              <a:t>directors,</a:t>
            </a:r>
            <a:r>
              <a:rPr lang="en-US" sz="2800" spc="-15" dirty="0">
                <a:solidFill>
                  <a:schemeClr val="accent2"/>
                </a:solidFill>
                <a:latin typeface="Arial"/>
                <a:cs typeface="Arial"/>
              </a:rPr>
              <a:t> </a:t>
            </a:r>
            <a:r>
              <a:rPr lang="en-US" sz="2800" dirty="0">
                <a:solidFill>
                  <a:schemeClr val="accent2"/>
                </a:solidFill>
                <a:latin typeface="Arial"/>
                <a:cs typeface="Arial"/>
              </a:rPr>
              <a:t>officers,</a:t>
            </a:r>
            <a:r>
              <a:rPr lang="en-US" sz="2800" spc="-15" dirty="0">
                <a:solidFill>
                  <a:schemeClr val="accent2"/>
                </a:solidFill>
                <a:latin typeface="Arial"/>
                <a:cs typeface="Arial"/>
              </a:rPr>
              <a:t> </a:t>
            </a:r>
            <a:r>
              <a:rPr lang="en-US" sz="2800" dirty="0">
                <a:solidFill>
                  <a:schemeClr val="accent2"/>
                </a:solidFill>
                <a:latin typeface="Arial"/>
                <a:cs typeface="Arial"/>
              </a:rPr>
              <a:t>employees &amp;</a:t>
            </a:r>
            <a:r>
              <a:rPr lang="en-US" sz="2800" spc="-15" dirty="0">
                <a:solidFill>
                  <a:schemeClr val="accent2"/>
                </a:solidFill>
                <a:latin typeface="Arial"/>
                <a:cs typeface="Arial"/>
              </a:rPr>
              <a:t> </a:t>
            </a:r>
            <a:r>
              <a:rPr lang="en-US" sz="2800" spc="-10" dirty="0">
                <a:solidFill>
                  <a:schemeClr val="accent2"/>
                </a:solidFill>
                <a:latin typeface="Arial"/>
                <a:cs typeface="Arial"/>
              </a:rPr>
              <a:t>consultants (collectively,</a:t>
            </a:r>
            <a:r>
              <a:rPr lang="en-US" sz="2800" spc="-20" dirty="0">
                <a:solidFill>
                  <a:schemeClr val="accent2"/>
                </a:solidFill>
                <a:latin typeface="Arial"/>
                <a:cs typeface="Arial"/>
              </a:rPr>
              <a:t> </a:t>
            </a:r>
            <a:r>
              <a:rPr lang="en-US" sz="2800" dirty="0">
                <a:solidFill>
                  <a:schemeClr val="accent2"/>
                </a:solidFill>
                <a:latin typeface="Arial"/>
                <a:cs typeface="Arial"/>
              </a:rPr>
              <a:t>“</a:t>
            </a:r>
            <a:r>
              <a:rPr lang="en-US" sz="2800" dirty="0">
                <a:solidFill>
                  <a:srgbClr val="FF0000"/>
                </a:solidFill>
                <a:latin typeface="Arial"/>
                <a:cs typeface="Arial"/>
              </a:rPr>
              <a:t>Associated Persons</a:t>
            </a:r>
            <a:r>
              <a:rPr lang="en-US" sz="2800" dirty="0">
                <a:solidFill>
                  <a:schemeClr val="accent2"/>
                </a:solidFill>
                <a:latin typeface="Arial"/>
                <a:cs typeface="Arial"/>
              </a:rPr>
              <a:t>,”) and </a:t>
            </a:r>
            <a:r>
              <a:rPr lang="en-US" sz="2800" spc="-25" dirty="0">
                <a:solidFill>
                  <a:schemeClr val="accent2"/>
                </a:solidFill>
                <a:latin typeface="Arial"/>
                <a:cs typeface="Arial"/>
              </a:rPr>
              <a:t>its </a:t>
            </a:r>
            <a:r>
              <a:rPr lang="en-US" sz="2800" dirty="0">
                <a:solidFill>
                  <a:schemeClr val="accent2"/>
                </a:solidFill>
                <a:latin typeface="Arial"/>
                <a:cs typeface="Arial"/>
              </a:rPr>
              <a:t>subsidiaries</a:t>
            </a:r>
            <a:r>
              <a:rPr lang="en-US" sz="2800" spc="-15" dirty="0">
                <a:solidFill>
                  <a:schemeClr val="accent2"/>
                </a:solidFill>
                <a:latin typeface="Arial"/>
                <a:cs typeface="Arial"/>
              </a:rPr>
              <a:t> </a:t>
            </a:r>
            <a:r>
              <a:rPr lang="en-US" sz="2800" dirty="0">
                <a:solidFill>
                  <a:schemeClr val="accent2"/>
                </a:solidFill>
                <a:latin typeface="Arial"/>
                <a:cs typeface="Arial"/>
              </a:rPr>
              <a:t>are aware</a:t>
            </a:r>
            <a:r>
              <a:rPr lang="en-US" sz="2800" spc="-5" dirty="0">
                <a:solidFill>
                  <a:schemeClr val="accent2"/>
                </a:solidFill>
                <a:latin typeface="Arial"/>
                <a:cs typeface="Arial"/>
              </a:rPr>
              <a:t> </a:t>
            </a:r>
            <a:r>
              <a:rPr lang="en-US" sz="2800" dirty="0">
                <a:solidFill>
                  <a:schemeClr val="accent2"/>
                </a:solidFill>
                <a:latin typeface="Arial"/>
                <a:cs typeface="Arial"/>
              </a:rPr>
              <a:t>of legal</a:t>
            </a:r>
            <a:r>
              <a:rPr lang="en-US" sz="2800" spc="-10" dirty="0">
                <a:solidFill>
                  <a:schemeClr val="accent2"/>
                </a:solidFill>
                <a:latin typeface="Arial"/>
                <a:cs typeface="Arial"/>
              </a:rPr>
              <a:t> </a:t>
            </a:r>
            <a:r>
              <a:rPr lang="en-US" sz="2800" dirty="0">
                <a:solidFill>
                  <a:schemeClr val="accent2"/>
                </a:solidFill>
                <a:latin typeface="Arial"/>
                <a:cs typeface="Arial"/>
              </a:rPr>
              <a:t>prohibitions</a:t>
            </a:r>
            <a:r>
              <a:rPr lang="en-US" sz="2800" spc="-5" dirty="0">
                <a:solidFill>
                  <a:schemeClr val="accent2"/>
                </a:solidFill>
                <a:latin typeface="Arial"/>
                <a:cs typeface="Arial"/>
              </a:rPr>
              <a:t> </a:t>
            </a:r>
            <a:r>
              <a:rPr lang="en-US" sz="2800" dirty="0">
                <a:solidFill>
                  <a:schemeClr val="accent2"/>
                </a:solidFill>
                <a:latin typeface="Arial"/>
                <a:cs typeface="Arial"/>
              </a:rPr>
              <a:t>on</a:t>
            </a:r>
            <a:r>
              <a:rPr lang="en-US" sz="2800" spc="-5" dirty="0">
                <a:solidFill>
                  <a:schemeClr val="accent2"/>
                </a:solidFill>
                <a:latin typeface="Arial"/>
                <a:cs typeface="Arial"/>
              </a:rPr>
              <a:t> </a:t>
            </a:r>
            <a:r>
              <a:rPr lang="en-US" sz="2800" dirty="0">
                <a:solidFill>
                  <a:schemeClr val="accent2"/>
                </a:solidFill>
                <a:latin typeface="Arial"/>
                <a:cs typeface="Arial"/>
              </a:rPr>
              <a:t>Insider</a:t>
            </a:r>
            <a:r>
              <a:rPr lang="en-US" sz="2800" spc="-5" dirty="0">
                <a:solidFill>
                  <a:schemeClr val="accent2"/>
                </a:solidFill>
                <a:latin typeface="Arial"/>
                <a:cs typeface="Arial"/>
              </a:rPr>
              <a:t> </a:t>
            </a:r>
            <a:r>
              <a:rPr lang="en-US" sz="2800" spc="-10" dirty="0">
                <a:solidFill>
                  <a:schemeClr val="accent2"/>
                </a:solidFill>
                <a:latin typeface="Arial"/>
                <a:cs typeface="Arial"/>
              </a:rPr>
              <a:t>Trading</a:t>
            </a:r>
            <a:r>
              <a:rPr lang="en-US" sz="2800" dirty="0">
                <a:solidFill>
                  <a:schemeClr val="accent2"/>
                </a:solidFill>
                <a:latin typeface="Arial"/>
                <a:cs typeface="Arial"/>
              </a:rPr>
              <a:t>,</a:t>
            </a:r>
            <a:r>
              <a:rPr lang="en-US" sz="2800" spc="-15" dirty="0">
                <a:solidFill>
                  <a:schemeClr val="accent2"/>
                </a:solidFill>
                <a:latin typeface="Arial"/>
                <a:cs typeface="Arial"/>
              </a:rPr>
              <a:t> </a:t>
            </a:r>
            <a:r>
              <a:rPr lang="en-US" sz="2800" dirty="0">
                <a:solidFill>
                  <a:schemeClr val="accent2"/>
                </a:solidFill>
                <a:latin typeface="Arial"/>
                <a:cs typeface="Arial"/>
              </a:rPr>
              <a:t>and</a:t>
            </a:r>
            <a:r>
              <a:rPr lang="en-US" sz="2800" spc="-15" dirty="0">
                <a:solidFill>
                  <a:schemeClr val="accent2"/>
                </a:solidFill>
                <a:latin typeface="Arial"/>
                <a:cs typeface="Arial"/>
              </a:rPr>
              <a:t> </a:t>
            </a:r>
            <a:r>
              <a:rPr lang="en-US" sz="2800" dirty="0">
                <a:solidFill>
                  <a:schemeClr val="accent2"/>
                </a:solidFill>
                <a:latin typeface="Arial"/>
                <a:cs typeface="Arial"/>
              </a:rPr>
              <a:t>to</a:t>
            </a:r>
            <a:r>
              <a:rPr lang="en-US" sz="2800" spc="-15" dirty="0">
                <a:solidFill>
                  <a:schemeClr val="accent2"/>
                </a:solidFill>
                <a:latin typeface="Arial"/>
                <a:cs typeface="Arial"/>
              </a:rPr>
              <a:t> </a:t>
            </a:r>
            <a:r>
              <a:rPr lang="en-US" sz="2800" dirty="0">
                <a:solidFill>
                  <a:schemeClr val="accent2"/>
                </a:solidFill>
                <a:latin typeface="Arial"/>
                <a:cs typeface="Arial"/>
              </a:rPr>
              <a:t>prevent</a:t>
            </a:r>
            <a:r>
              <a:rPr lang="en-US" sz="2800" spc="-5" dirty="0">
                <a:solidFill>
                  <a:schemeClr val="accent2"/>
                </a:solidFill>
                <a:latin typeface="Arial"/>
                <a:cs typeface="Arial"/>
              </a:rPr>
              <a:t> </a:t>
            </a:r>
            <a:r>
              <a:rPr lang="en-US" sz="2800" dirty="0">
                <a:solidFill>
                  <a:schemeClr val="accent2"/>
                </a:solidFill>
                <a:latin typeface="Arial"/>
                <a:cs typeface="Arial"/>
              </a:rPr>
              <a:t>Insider</a:t>
            </a:r>
            <a:r>
              <a:rPr lang="en-US" sz="2800" spc="-15" dirty="0">
                <a:solidFill>
                  <a:schemeClr val="accent2"/>
                </a:solidFill>
                <a:latin typeface="Arial"/>
                <a:cs typeface="Arial"/>
              </a:rPr>
              <a:t> </a:t>
            </a:r>
            <a:r>
              <a:rPr lang="en-US" sz="2800" dirty="0">
                <a:solidFill>
                  <a:schemeClr val="accent2"/>
                </a:solidFill>
                <a:latin typeface="Arial"/>
                <a:cs typeface="Arial"/>
              </a:rPr>
              <a:t>Trading</a:t>
            </a:r>
            <a:r>
              <a:rPr lang="en-US" sz="2800" spc="-15" dirty="0">
                <a:solidFill>
                  <a:schemeClr val="accent2"/>
                </a:solidFill>
                <a:latin typeface="Arial"/>
                <a:cs typeface="Arial"/>
              </a:rPr>
              <a:t> </a:t>
            </a:r>
            <a:r>
              <a:rPr lang="en-US" sz="2800" dirty="0">
                <a:solidFill>
                  <a:schemeClr val="accent2"/>
                </a:solidFill>
                <a:latin typeface="Arial"/>
                <a:cs typeface="Arial"/>
              </a:rPr>
              <a:t>by</a:t>
            </a:r>
            <a:r>
              <a:rPr lang="en-US" sz="2800" spc="-5" dirty="0">
                <a:solidFill>
                  <a:schemeClr val="accent2"/>
                </a:solidFill>
                <a:latin typeface="Arial"/>
                <a:cs typeface="Arial"/>
              </a:rPr>
              <a:t> </a:t>
            </a:r>
            <a:r>
              <a:rPr lang="en-US" sz="2800" spc="-25" dirty="0">
                <a:solidFill>
                  <a:schemeClr val="accent2"/>
                </a:solidFill>
                <a:latin typeface="Arial"/>
                <a:cs typeface="Arial"/>
              </a:rPr>
              <a:t>any </a:t>
            </a:r>
            <a:r>
              <a:rPr lang="en-US" sz="2800" dirty="0">
                <a:solidFill>
                  <a:schemeClr val="accent2"/>
                </a:solidFill>
                <a:latin typeface="Arial"/>
                <a:cs typeface="Arial"/>
              </a:rPr>
              <a:t>Associated</a:t>
            </a:r>
            <a:r>
              <a:rPr lang="en-US" sz="2800" spc="20" dirty="0">
                <a:solidFill>
                  <a:schemeClr val="accent2"/>
                </a:solidFill>
                <a:latin typeface="Arial"/>
                <a:cs typeface="Arial"/>
              </a:rPr>
              <a:t> </a:t>
            </a:r>
            <a:r>
              <a:rPr lang="en-US" sz="2800" spc="-10" dirty="0">
                <a:solidFill>
                  <a:schemeClr val="accent2"/>
                </a:solidFill>
                <a:latin typeface="Arial"/>
                <a:cs typeface="Arial"/>
              </a:rPr>
              <a:t>Person.</a:t>
            </a:r>
            <a:endParaRPr lang="en-US" sz="2800" dirty="0">
              <a:solidFill>
                <a:schemeClr val="accent2"/>
              </a:solidFill>
              <a:latin typeface="Arial"/>
              <a:cs typeface="Arial"/>
            </a:endParaRPr>
          </a:p>
          <a:p>
            <a:pPr marL="355600" marR="5080" indent="-342900">
              <a:lnSpc>
                <a:spcPct val="119600"/>
              </a:lnSpc>
              <a:spcBef>
                <a:spcPts val="969"/>
              </a:spcBef>
              <a:buClr>
                <a:srgbClr val="00A3DF"/>
              </a:buClr>
              <a:buFont typeface="Arial"/>
              <a:buChar char="•"/>
              <a:tabLst>
                <a:tab pos="355600" algn="l"/>
              </a:tabLst>
            </a:pPr>
            <a:r>
              <a:rPr lang="en-US" sz="2800" dirty="0">
                <a:solidFill>
                  <a:schemeClr val="accent2"/>
                </a:solidFill>
                <a:latin typeface="Arial"/>
                <a:cs typeface="Arial"/>
              </a:rPr>
              <a:t>“</a:t>
            </a:r>
            <a:r>
              <a:rPr lang="en-US" sz="2800" dirty="0">
                <a:solidFill>
                  <a:srgbClr val="FF0000"/>
                </a:solidFill>
                <a:latin typeface="Arial"/>
                <a:cs typeface="Arial"/>
              </a:rPr>
              <a:t>Insider</a:t>
            </a:r>
            <a:r>
              <a:rPr lang="en-US" sz="2800" spc="-15" dirty="0">
                <a:solidFill>
                  <a:srgbClr val="FF0000"/>
                </a:solidFill>
                <a:latin typeface="Arial"/>
                <a:cs typeface="Arial"/>
              </a:rPr>
              <a:t> </a:t>
            </a:r>
            <a:r>
              <a:rPr lang="en-US" sz="2800" dirty="0">
                <a:solidFill>
                  <a:srgbClr val="FF0000"/>
                </a:solidFill>
                <a:latin typeface="Arial"/>
                <a:cs typeface="Arial"/>
              </a:rPr>
              <a:t>Trading</a:t>
            </a:r>
            <a:r>
              <a:rPr lang="en-US" sz="2800" dirty="0">
                <a:solidFill>
                  <a:schemeClr val="accent2"/>
                </a:solidFill>
                <a:latin typeface="Arial"/>
                <a:cs typeface="Arial"/>
              </a:rPr>
              <a:t>”</a:t>
            </a:r>
            <a:r>
              <a:rPr lang="en-US" sz="2800" spc="-15" dirty="0">
                <a:solidFill>
                  <a:schemeClr val="accent2"/>
                </a:solidFill>
                <a:latin typeface="Arial"/>
                <a:cs typeface="Arial"/>
              </a:rPr>
              <a:t> </a:t>
            </a:r>
            <a:r>
              <a:rPr lang="en-US" sz="2800" dirty="0">
                <a:solidFill>
                  <a:schemeClr val="accent2"/>
                </a:solidFill>
                <a:latin typeface="Arial"/>
                <a:cs typeface="Arial"/>
              </a:rPr>
              <a:t>is</a:t>
            </a:r>
            <a:r>
              <a:rPr lang="en-US" sz="2800" spc="-10" dirty="0">
                <a:solidFill>
                  <a:schemeClr val="accent2"/>
                </a:solidFill>
                <a:latin typeface="Arial"/>
                <a:cs typeface="Arial"/>
              </a:rPr>
              <a:t> </a:t>
            </a:r>
            <a:r>
              <a:rPr lang="en-US" sz="2800" dirty="0">
                <a:solidFill>
                  <a:schemeClr val="accent2"/>
                </a:solidFill>
                <a:latin typeface="Arial"/>
                <a:cs typeface="Arial"/>
              </a:rPr>
              <a:t>not</a:t>
            </a:r>
            <a:r>
              <a:rPr lang="en-US" sz="2800" spc="-10" dirty="0">
                <a:solidFill>
                  <a:schemeClr val="accent2"/>
                </a:solidFill>
                <a:latin typeface="Arial"/>
                <a:cs typeface="Arial"/>
              </a:rPr>
              <a:t> </a:t>
            </a:r>
            <a:r>
              <a:rPr lang="en-US" sz="2800" dirty="0">
                <a:solidFill>
                  <a:schemeClr val="accent2"/>
                </a:solidFill>
                <a:latin typeface="Arial"/>
                <a:cs typeface="Arial"/>
              </a:rPr>
              <a:t>defined</a:t>
            </a:r>
            <a:r>
              <a:rPr lang="en-US" sz="2800" spc="-15" dirty="0">
                <a:solidFill>
                  <a:schemeClr val="accent2"/>
                </a:solidFill>
                <a:latin typeface="Arial"/>
                <a:cs typeface="Arial"/>
              </a:rPr>
              <a:t> </a:t>
            </a:r>
            <a:r>
              <a:rPr lang="en-US" sz="2800" dirty="0">
                <a:solidFill>
                  <a:schemeClr val="accent2"/>
                </a:solidFill>
                <a:latin typeface="Arial"/>
                <a:cs typeface="Arial"/>
              </a:rPr>
              <a:t>in</a:t>
            </a:r>
            <a:r>
              <a:rPr lang="en-US" sz="2800" spc="-15" dirty="0">
                <a:solidFill>
                  <a:schemeClr val="accent2"/>
                </a:solidFill>
                <a:latin typeface="Arial"/>
                <a:cs typeface="Arial"/>
              </a:rPr>
              <a:t> </a:t>
            </a:r>
            <a:r>
              <a:rPr lang="en-US" sz="2800" dirty="0">
                <a:solidFill>
                  <a:schemeClr val="accent2"/>
                </a:solidFill>
                <a:latin typeface="Arial"/>
                <a:cs typeface="Arial"/>
              </a:rPr>
              <a:t>the</a:t>
            </a:r>
            <a:r>
              <a:rPr lang="en-US" sz="2800" spc="-10" dirty="0">
                <a:solidFill>
                  <a:schemeClr val="accent2"/>
                </a:solidFill>
                <a:latin typeface="Arial"/>
                <a:cs typeface="Arial"/>
              </a:rPr>
              <a:t> </a:t>
            </a:r>
            <a:r>
              <a:rPr lang="en-US" sz="2800" dirty="0">
                <a:solidFill>
                  <a:schemeClr val="accent2"/>
                </a:solidFill>
                <a:latin typeface="Arial"/>
                <a:cs typeface="Arial"/>
              </a:rPr>
              <a:t>securities</a:t>
            </a:r>
            <a:r>
              <a:rPr lang="en-US" sz="2800" spc="-10" dirty="0">
                <a:solidFill>
                  <a:schemeClr val="accent2"/>
                </a:solidFill>
                <a:latin typeface="Arial"/>
                <a:cs typeface="Arial"/>
              </a:rPr>
              <a:t> laws, </a:t>
            </a:r>
            <a:r>
              <a:rPr lang="en-US" sz="2800" dirty="0">
                <a:solidFill>
                  <a:schemeClr val="accent2"/>
                </a:solidFill>
                <a:latin typeface="Arial"/>
                <a:cs typeface="Arial"/>
              </a:rPr>
              <a:t>but</a:t>
            </a:r>
            <a:r>
              <a:rPr lang="en-US" sz="2800" spc="-5" dirty="0">
                <a:solidFill>
                  <a:schemeClr val="accent2"/>
                </a:solidFill>
                <a:latin typeface="Arial"/>
                <a:cs typeface="Arial"/>
              </a:rPr>
              <a:t> </a:t>
            </a:r>
            <a:r>
              <a:rPr lang="en-US" sz="2800" dirty="0">
                <a:solidFill>
                  <a:schemeClr val="accent2"/>
                </a:solidFill>
                <a:latin typeface="Arial"/>
                <a:cs typeface="Arial"/>
              </a:rPr>
              <a:t>generally</a:t>
            </a:r>
            <a:r>
              <a:rPr lang="en-US" sz="2800" spc="5" dirty="0">
                <a:solidFill>
                  <a:schemeClr val="accent2"/>
                </a:solidFill>
                <a:latin typeface="Arial"/>
                <a:cs typeface="Arial"/>
              </a:rPr>
              <a:t> </a:t>
            </a:r>
            <a:r>
              <a:rPr lang="en-US" sz="2800" dirty="0">
                <a:solidFill>
                  <a:schemeClr val="accent2"/>
                </a:solidFill>
                <a:latin typeface="Arial"/>
                <a:cs typeface="Arial"/>
              </a:rPr>
              <a:t>refers</a:t>
            </a:r>
            <a:r>
              <a:rPr lang="en-US" sz="2800" spc="5" dirty="0">
                <a:solidFill>
                  <a:schemeClr val="accent2"/>
                </a:solidFill>
                <a:latin typeface="Arial"/>
                <a:cs typeface="Arial"/>
              </a:rPr>
              <a:t> </a:t>
            </a:r>
            <a:r>
              <a:rPr lang="en-US" sz="2800" dirty="0">
                <a:solidFill>
                  <a:schemeClr val="accent2"/>
                </a:solidFill>
                <a:latin typeface="Arial"/>
                <a:cs typeface="Arial"/>
              </a:rPr>
              <a:t>to</a:t>
            </a:r>
            <a:r>
              <a:rPr lang="en-US" sz="2800" spc="15" dirty="0">
                <a:solidFill>
                  <a:schemeClr val="accent2"/>
                </a:solidFill>
                <a:latin typeface="Arial"/>
                <a:cs typeface="Arial"/>
              </a:rPr>
              <a:t> </a:t>
            </a:r>
            <a:r>
              <a:rPr lang="en-US" sz="2800" dirty="0">
                <a:latin typeface="Arial"/>
                <a:cs typeface="Arial"/>
              </a:rPr>
              <a:t>the</a:t>
            </a:r>
            <a:r>
              <a:rPr lang="en-US" sz="2800" spc="5" dirty="0">
                <a:solidFill>
                  <a:srgbClr val="FF0000"/>
                </a:solidFill>
                <a:latin typeface="Arial"/>
                <a:cs typeface="Arial"/>
              </a:rPr>
              <a:t> </a:t>
            </a:r>
            <a:r>
              <a:rPr lang="en-US" sz="2800" dirty="0">
                <a:solidFill>
                  <a:srgbClr val="FF0000"/>
                </a:solidFill>
                <a:latin typeface="Arial"/>
                <a:cs typeface="Arial"/>
              </a:rPr>
              <a:t>use</a:t>
            </a:r>
            <a:r>
              <a:rPr lang="en-US" sz="2800" spc="5" dirty="0">
                <a:solidFill>
                  <a:srgbClr val="FF0000"/>
                </a:solidFill>
                <a:latin typeface="Arial"/>
                <a:cs typeface="Arial"/>
              </a:rPr>
              <a:t> </a:t>
            </a:r>
            <a:r>
              <a:rPr lang="en-US" sz="2800" dirty="0">
                <a:solidFill>
                  <a:srgbClr val="FF0000"/>
                </a:solidFill>
                <a:latin typeface="Arial"/>
                <a:cs typeface="Arial"/>
              </a:rPr>
              <a:t>of</a:t>
            </a:r>
            <a:r>
              <a:rPr lang="en-US" sz="2800" spc="5" dirty="0">
                <a:solidFill>
                  <a:srgbClr val="FF0000"/>
                </a:solidFill>
                <a:latin typeface="Arial"/>
                <a:cs typeface="Arial"/>
              </a:rPr>
              <a:t> </a:t>
            </a:r>
            <a:r>
              <a:rPr lang="en-US" sz="2800" b="1" dirty="0">
                <a:solidFill>
                  <a:srgbClr val="FF0000"/>
                </a:solidFill>
                <a:latin typeface="Arial"/>
                <a:cs typeface="Arial"/>
              </a:rPr>
              <a:t>material,</a:t>
            </a:r>
            <a:r>
              <a:rPr lang="en-US" sz="2800" b="1" spc="-5" dirty="0">
                <a:solidFill>
                  <a:srgbClr val="FF0000"/>
                </a:solidFill>
                <a:latin typeface="Arial"/>
                <a:cs typeface="Arial"/>
              </a:rPr>
              <a:t> </a:t>
            </a:r>
            <a:r>
              <a:rPr lang="en-US" sz="2800" b="1" spc="-10" dirty="0">
                <a:solidFill>
                  <a:srgbClr val="FF0000"/>
                </a:solidFill>
                <a:latin typeface="Arial"/>
                <a:cs typeface="Arial"/>
              </a:rPr>
              <a:t>non-public </a:t>
            </a:r>
            <a:r>
              <a:rPr lang="en-US" sz="2800" b="1" dirty="0">
                <a:solidFill>
                  <a:srgbClr val="FF0000"/>
                </a:solidFill>
                <a:latin typeface="Arial"/>
                <a:cs typeface="Arial"/>
              </a:rPr>
              <a:t>information</a:t>
            </a:r>
            <a:r>
              <a:rPr lang="en-US" sz="2800" b="1" spc="-10" dirty="0">
                <a:solidFill>
                  <a:srgbClr val="FF0000"/>
                </a:solidFill>
                <a:latin typeface="Arial"/>
                <a:cs typeface="Arial"/>
              </a:rPr>
              <a:t> </a:t>
            </a:r>
            <a:r>
              <a:rPr lang="en-US" sz="2800" b="1" spc="-10" dirty="0">
                <a:latin typeface="Arial"/>
                <a:cs typeface="Arial"/>
              </a:rPr>
              <a:t>(“MNPI”) </a:t>
            </a:r>
            <a:r>
              <a:rPr lang="en-US" sz="2800" dirty="0">
                <a:solidFill>
                  <a:srgbClr val="FF0000"/>
                </a:solidFill>
                <a:latin typeface="Arial"/>
                <a:cs typeface="Arial"/>
              </a:rPr>
              <a:t>to</a:t>
            </a:r>
            <a:r>
              <a:rPr lang="en-US" sz="2800" spc="-5" dirty="0">
                <a:solidFill>
                  <a:srgbClr val="FF0000"/>
                </a:solidFill>
                <a:latin typeface="Arial"/>
                <a:cs typeface="Arial"/>
              </a:rPr>
              <a:t> </a:t>
            </a:r>
            <a:r>
              <a:rPr lang="en-US" sz="2800" dirty="0">
                <a:solidFill>
                  <a:srgbClr val="FF0000"/>
                </a:solidFill>
                <a:latin typeface="Arial"/>
                <a:cs typeface="Arial"/>
              </a:rPr>
              <a:t>trade</a:t>
            </a:r>
            <a:r>
              <a:rPr lang="en-US" sz="2800" spc="-5" dirty="0">
                <a:solidFill>
                  <a:srgbClr val="FF0000"/>
                </a:solidFill>
                <a:latin typeface="Arial"/>
                <a:cs typeface="Arial"/>
              </a:rPr>
              <a:t> </a:t>
            </a:r>
            <a:r>
              <a:rPr lang="en-US" sz="2800" dirty="0">
                <a:solidFill>
                  <a:srgbClr val="FF0000"/>
                </a:solidFill>
                <a:latin typeface="Arial"/>
                <a:cs typeface="Arial"/>
              </a:rPr>
              <a:t>in</a:t>
            </a:r>
            <a:r>
              <a:rPr lang="en-US" sz="2800" spc="-5" dirty="0">
                <a:solidFill>
                  <a:srgbClr val="FF0000"/>
                </a:solidFill>
                <a:latin typeface="Arial"/>
                <a:cs typeface="Arial"/>
              </a:rPr>
              <a:t> </a:t>
            </a:r>
            <a:r>
              <a:rPr lang="en-US" sz="2800" dirty="0">
                <a:solidFill>
                  <a:srgbClr val="FF0000"/>
                </a:solidFill>
                <a:latin typeface="Arial"/>
                <a:cs typeface="Arial"/>
              </a:rPr>
              <a:t>securities,</a:t>
            </a:r>
            <a:r>
              <a:rPr lang="en-US" sz="2800" spc="-5" dirty="0">
                <a:solidFill>
                  <a:srgbClr val="FF0000"/>
                </a:solidFill>
                <a:latin typeface="Arial"/>
                <a:cs typeface="Arial"/>
              </a:rPr>
              <a:t> </a:t>
            </a:r>
            <a:r>
              <a:rPr lang="en-US" sz="2800" dirty="0">
                <a:latin typeface="Arial"/>
                <a:cs typeface="Arial"/>
              </a:rPr>
              <a:t>or</a:t>
            </a:r>
            <a:r>
              <a:rPr lang="en-US" sz="2800" spc="-15" dirty="0">
                <a:latin typeface="Arial"/>
                <a:cs typeface="Arial"/>
              </a:rPr>
              <a:t> </a:t>
            </a:r>
            <a:r>
              <a:rPr lang="en-US" sz="2800" dirty="0">
                <a:solidFill>
                  <a:srgbClr val="FF0000"/>
                </a:solidFill>
                <a:latin typeface="Arial"/>
                <a:cs typeface="Arial"/>
              </a:rPr>
              <a:t>the</a:t>
            </a:r>
            <a:r>
              <a:rPr lang="en-US" sz="2800" spc="5" dirty="0">
                <a:solidFill>
                  <a:srgbClr val="FF0000"/>
                </a:solidFill>
                <a:latin typeface="Arial"/>
                <a:cs typeface="Arial"/>
              </a:rPr>
              <a:t> </a:t>
            </a:r>
            <a:r>
              <a:rPr lang="en-US" sz="2800" dirty="0">
                <a:solidFill>
                  <a:srgbClr val="FF0000"/>
                </a:solidFill>
                <a:latin typeface="Arial"/>
                <a:cs typeface="Arial"/>
              </a:rPr>
              <a:t>communication</a:t>
            </a:r>
            <a:r>
              <a:rPr lang="en-US" sz="2800" spc="-5" dirty="0">
                <a:solidFill>
                  <a:srgbClr val="FF0000"/>
                </a:solidFill>
                <a:latin typeface="Arial"/>
                <a:cs typeface="Arial"/>
              </a:rPr>
              <a:t> </a:t>
            </a:r>
            <a:r>
              <a:rPr lang="en-US" sz="2800" spc="-25" dirty="0">
                <a:solidFill>
                  <a:srgbClr val="FF0000"/>
                </a:solidFill>
                <a:latin typeface="Arial"/>
                <a:cs typeface="Arial"/>
              </a:rPr>
              <a:t>of </a:t>
            </a:r>
            <a:r>
              <a:rPr lang="en-US" sz="2800" dirty="0">
                <a:solidFill>
                  <a:srgbClr val="FF0000"/>
                </a:solidFill>
                <a:latin typeface="Arial"/>
                <a:cs typeface="Arial"/>
              </a:rPr>
              <a:t>material,</a:t>
            </a:r>
            <a:r>
              <a:rPr lang="en-US" sz="2800" spc="-15" dirty="0">
                <a:solidFill>
                  <a:srgbClr val="FF0000"/>
                </a:solidFill>
                <a:latin typeface="Arial"/>
                <a:cs typeface="Arial"/>
              </a:rPr>
              <a:t> </a:t>
            </a:r>
            <a:r>
              <a:rPr lang="en-US" sz="2800" dirty="0">
                <a:solidFill>
                  <a:srgbClr val="FF0000"/>
                </a:solidFill>
                <a:latin typeface="Arial"/>
                <a:cs typeface="Arial"/>
              </a:rPr>
              <a:t>non-public information</a:t>
            </a:r>
            <a:r>
              <a:rPr lang="en-US" sz="2800" spc="-10" dirty="0">
                <a:solidFill>
                  <a:srgbClr val="FF0000"/>
                </a:solidFill>
                <a:latin typeface="Arial"/>
                <a:cs typeface="Arial"/>
              </a:rPr>
              <a:t> </a:t>
            </a:r>
            <a:r>
              <a:rPr lang="en-US" sz="2800" dirty="0">
                <a:solidFill>
                  <a:srgbClr val="FF0000"/>
                </a:solidFill>
                <a:latin typeface="Arial"/>
                <a:cs typeface="Arial"/>
              </a:rPr>
              <a:t>to</a:t>
            </a:r>
            <a:r>
              <a:rPr lang="en-US" sz="2800" spc="-5" dirty="0">
                <a:solidFill>
                  <a:srgbClr val="FF0000"/>
                </a:solidFill>
                <a:latin typeface="Arial"/>
                <a:cs typeface="Arial"/>
              </a:rPr>
              <a:t> </a:t>
            </a:r>
            <a:r>
              <a:rPr lang="en-US" sz="2800" dirty="0">
                <a:solidFill>
                  <a:srgbClr val="FF0000"/>
                </a:solidFill>
                <a:latin typeface="Arial"/>
                <a:cs typeface="Arial"/>
              </a:rPr>
              <a:t>others</a:t>
            </a:r>
            <a:r>
              <a:rPr lang="en-US" sz="2800" spc="10" dirty="0">
                <a:solidFill>
                  <a:srgbClr val="FF0000"/>
                </a:solidFill>
                <a:latin typeface="Arial"/>
                <a:cs typeface="Arial"/>
              </a:rPr>
              <a:t> </a:t>
            </a:r>
            <a:r>
              <a:rPr lang="en-US" sz="2800" spc="-10" dirty="0">
                <a:solidFill>
                  <a:srgbClr val="FF0000"/>
                </a:solidFill>
                <a:latin typeface="Arial"/>
                <a:cs typeface="Arial"/>
              </a:rPr>
              <a:t>(“tips”).</a:t>
            </a:r>
            <a:endParaRPr lang="en-US" sz="2800" dirty="0">
              <a:solidFill>
                <a:srgbClr val="FF0000"/>
              </a:solidFill>
              <a:latin typeface="Arial"/>
              <a:cs typeface="Arial"/>
            </a:endParaRPr>
          </a:p>
          <a:p>
            <a:pPr>
              <a:buClr>
                <a:schemeClr val="accent1"/>
              </a:buClr>
            </a:pPr>
            <a:endParaRPr lang="en-US" sz="2800" i="1" dirty="0">
              <a:solidFill>
                <a:srgbClr val="FFFFFF"/>
              </a:solidFill>
            </a:endParaRPr>
          </a:p>
        </p:txBody>
      </p:sp>
      <p:sp>
        <p:nvSpPr>
          <p:cNvPr id="9" name="Slide Number Placeholder 3">
            <a:extLst>
              <a:ext uri="{FF2B5EF4-FFF2-40B4-BE49-F238E27FC236}">
                <a16:creationId xmlns:a16="http://schemas.microsoft.com/office/drawing/2014/main" id="{BF7897E0-49DA-7395-F002-084668A042A9}"/>
              </a:ext>
            </a:extLst>
          </p:cNvPr>
          <p:cNvSpPr txBox="1">
            <a:spLocks/>
          </p:cNvSpPr>
          <p:nvPr/>
        </p:nvSpPr>
        <p:spPr>
          <a:xfrm>
            <a:off x="11659838" y="6644640"/>
            <a:ext cx="532161" cy="202798"/>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9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661BA67-2496-BC42-B2D2-763B605DA9A7}" type="slidenum">
              <a:rPr lang="en-US" b="1" smtClean="0">
                <a:solidFill>
                  <a:schemeClr val="tx2"/>
                </a:solidFill>
              </a:rPr>
              <a:pPr>
                <a:defRPr/>
              </a:pPr>
              <a:t>39</a:t>
            </a:fld>
            <a:endParaRPr lang="en-US" b="1" dirty="0">
              <a:solidFill>
                <a:schemeClr val="tx2"/>
              </a:solidFill>
            </a:endParaRPr>
          </a:p>
        </p:txBody>
      </p:sp>
    </p:spTree>
    <p:extLst>
      <p:ext uri="{BB962C8B-B14F-4D97-AF65-F5344CB8AC3E}">
        <p14:creationId xmlns:p14="http://schemas.microsoft.com/office/powerpoint/2010/main" val="2177483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D8F43-C1A9-4357-8039-BD4DB3015F6A}"/>
              </a:ext>
            </a:extLst>
          </p:cNvPr>
          <p:cNvSpPr>
            <a:spLocks noGrp="1"/>
          </p:cNvSpPr>
          <p:nvPr>
            <p:ph type="title"/>
          </p:nvPr>
        </p:nvSpPr>
        <p:spPr/>
        <p:txBody>
          <a:bodyPr/>
          <a:lstStyle/>
          <a:p>
            <a:r>
              <a:rPr lang="en-US" dirty="0"/>
              <a:t>We Must: </a:t>
            </a:r>
          </a:p>
        </p:txBody>
      </p:sp>
      <p:sp>
        <p:nvSpPr>
          <p:cNvPr id="3" name="TextBox 2">
            <a:extLst>
              <a:ext uri="{FF2B5EF4-FFF2-40B4-BE49-F238E27FC236}">
                <a16:creationId xmlns:a16="http://schemas.microsoft.com/office/drawing/2014/main" id="{5918BAAA-BB87-8E41-A3C7-0BD0F1EB9D08}"/>
              </a:ext>
            </a:extLst>
          </p:cNvPr>
          <p:cNvSpPr txBox="1"/>
          <p:nvPr/>
        </p:nvSpPr>
        <p:spPr>
          <a:xfrm>
            <a:off x="553817" y="957329"/>
            <a:ext cx="11220926" cy="3970318"/>
          </a:xfrm>
          <a:prstGeom prst="rect">
            <a:avLst/>
          </a:prstGeom>
          <a:noFill/>
        </p:spPr>
        <p:txBody>
          <a:bodyPr wrap="square" lIns="91440" tIns="45720" rIns="91440" bIns="45720" rtlCol="0" anchor="t">
            <a:spAutoFit/>
          </a:bodyPr>
          <a:lstStyle/>
          <a:p>
            <a:pPr>
              <a:buClr>
                <a:schemeClr val="accent1"/>
              </a:buClr>
            </a:pPr>
            <a:r>
              <a:rPr lang="en-US" sz="2800" dirty="0">
                <a:solidFill>
                  <a:schemeClr val="accent2"/>
                </a:solidFill>
              </a:rPr>
              <a:t> </a:t>
            </a:r>
          </a:p>
          <a:p>
            <a:pPr marL="295275" indent="-295275">
              <a:buClr>
                <a:schemeClr val="accent1"/>
              </a:buClr>
              <a:buFont typeface="Arial" panose="020B0604020202020204" pitchFamily="34" charset="0"/>
              <a:buChar char="•"/>
            </a:pPr>
            <a:r>
              <a:rPr lang="en-US" sz="2800" dirty="0">
                <a:solidFill>
                  <a:schemeClr val="accent2"/>
                </a:solidFill>
                <a:latin typeface="Arial"/>
                <a:cs typeface="Arial"/>
              </a:rPr>
              <a:t>All board members and employees shall strive for the highest ethical conduct and fundamental honesty. At all times we </a:t>
            </a:r>
            <a:r>
              <a:rPr lang="en-US" sz="2800" u="sng" dirty="0">
                <a:solidFill>
                  <a:srgbClr val="FF0000"/>
                </a:solidFill>
                <a:latin typeface="Arial"/>
                <a:cs typeface="Arial"/>
              </a:rPr>
              <a:t>must</a:t>
            </a:r>
            <a:r>
              <a:rPr lang="en-US" sz="2800" dirty="0">
                <a:solidFill>
                  <a:srgbClr val="FF0000"/>
                </a:solidFill>
                <a:latin typeface="Arial"/>
                <a:cs typeface="Arial"/>
              </a:rPr>
              <a:t>:</a:t>
            </a:r>
          </a:p>
          <a:p>
            <a:pPr marL="752475" lvl="1" indent="-295275">
              <a:buClr>
                <a:schemeClr val="accent1"/>
              </a:buClr>
              <a:buFont typeface="Arial" panose="020B0604020202020204" pitchFamily="34" charset="0"/>
              <a:buChar char="•"/>
            </a:pPr>
            <a:r>
              <a:rPr lang="en-US" sz="2800" dirty="0">
                <a:solidFill>
                  <a:schemeClr val="accent2"/>
                </a:solidFill>
                <a:latin typeface="Arial"/>
                <a:cs typeface="Arial"/>
              </a:rPr>
              <a:t>perform our duties in good faith</a:t>
            </a:r>
          </a:p>
          <a:p>
            <a:pPr marL="752475" lvl="1" indent="-295275">
              <a:buClr>
                <a:schemeClr val="accent1"/>
              </a:buClr>
              <a:buFont typeface="Arial" panose="020B0604020202020204" pitchFamily="34" charset="0"/>
              <a:buChar char="•"/>
            </a:pPr>
            <a:r>
              <a:rPr lang="en-US" sz="2800" dirty="0">
                <a:solidFill>
                  <a:schemeClr val="accent2"/>
                </a:solidFill>
                <a:latin typeface="Arial"/>
                <a:cs typeface="Arial"/>
              </a:rPr>
              <a:t>in a manner reasonably believe to be in the best interest of JO</a:t>
            </a:r>
          </a:p>
          <a:p>
            <a:pPr marL="752475" lvl="1" indent="-295275">
              <a:buClr>
                <a:schemeClr val="accent1"/>
              </a:buClr>
              <a:buFont typeface="Arial" panose="020B0604020202020204" pitchFamily="34" charset="0"/>
              <a:buChar char="•"/>
            </a:pPr>
            <a:r>
              <a:rPr lang="en-US" sz="2800" dirty="0">
                <a:solidFill>
                  <a:schemeClr val="accent2"/>
                </a:solidFill>
                <a:latin typeface="Arial"/>
                <a:cs typeface="Arial"/>
              </a:rPr>
              <a:t>with the care of an ordinarily prudent person in a like position under similar circumstances</a:t>
            </a:r>
          </a:p>
          <a:p>
            <a:pPr marL="752475" lvl="1" indent="-295275">
              <a:buClr>
                <a:schemeClr val="accent1"/>
              </a:buClr>
              <a:buFont typeface="Arial" panose="020B0604020202020204" pitchFamily="34" charset="0"/>
              <a:buChar char="•"/>
            </a:pPr>
            <a:r>
              <a:rPr lang="en-US" sz="2800" dirty="0">
                <a:solidFill>
                  <a:schemeClr val="accent2"/>
                </a:solidFill>
                <a:latin typeface="Arial"/>
                <a:cs typeface="Arial"/>
              </a:rPr>
              <a:t>maintain the confidentiality of all JO and customer information</a:t>
            </a:r>
          </a:p>
          <a:p>
            <a:pPr marL="295275" indent="-295275">
              <a:buClr>
                <a:schemeClr val="accent1"/>
              </a:buClr>
              <a:buFont typeface="Arial" panose="020B0604020202020204" pitchFamily="34" charset="0"/>
              <a:buChar char="•"/>
            </a:pPr>
            <a:endParaRPr lang="en-US" sz="2800" i="1" dirty="0">
              <a:solidFill>
                <a:schemeClr val="accent2"/>
              </a:solidFill>
            </a:endParaRPr>
          </a:p>
        </p:txBody>
      </p:sp>
      <p:sp>
        <p:nvSpPr>
          <p:cNvPr id="9" name="Slide Number Placeholder 3">
            <a:extLst>
              <a:ext uri="{FF2B5EF4-FFF2-40B4-BE49-F238E27FC236}">
                <a16:creationId xmlns:a16="http://schemas.microsoft.com/office/drawing/2014/main" id="{BF7897E0-49DA-7395-F002-084668A042A9}"/>
              </a:ext>
            </a:extLst>
          </p:cNvPr>
          <p:cNvSpPr txBox="1">
            <a:spLocks/>
          </p:cNvSpPr>
          <p:nvPr/>
        </p:nvSpPr>
        <p:spPr>
          <a:xfrm>
            <a:off x="11659838" y="6644640"/>
            <a:ext cx="532161" cy="202798"/>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9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661BA67-2496-BC42-B2D2-763B605DA9A7}" type="slidenum">
              <a:rPr lang="en-US" b="1" smtClean="0">
                <a:solidFill>
                  <a:schemeClr val="tx2"/>
                </a:solidFill>
              </a:rPr>
              <a:pPr>
                <a:defRPr/>
              </a:pPr>
              <a:t>4</a:t>
            </a:fld>
            <a:endParaRPr lang="en-US" b="1" dirty="0">
              <a:solidFill>
                <a:schemeClr val="tx2"/>
              </a:solidFill>
            </a:endParaRPr>
          </a:p>
        </p:txBody>
      </p:sp>
    </p:spTree>
    <p:extLst>
      <p:ext uri="{BB962C8B-B14F-4D97-AF65-F5344CB8AC3E}">
        <p14:creationId xmlns:p14="http://schemas.microsoft.com/office/powerpoint/2010/main" val="34874957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D8F43-C1A9-4357-8039-BD4DB3015F6A}"/>
              </a:ext>
            </a:extLst>
          </p:cNvPr>
          <p:cNvSpPr>
            <a:spLocks noGrp="1"/>
          </p:cNvSpPr>
          <p:nvPr>
            <p:ph type="title"/>
          </p:nvPr>
        </p:nvSpPr>
        <p:spPr/>
        <p:txBody>
          <a:bodyPr/>
          <a:lstStyle/>
          <a:p>
            <a:r>
              <a:rPr lang="en-US" dirty="0"/>
              <a:t>Material Non-Public Information  </a:t>
            </a:r>
          </a:p>
        </p:txBody>
      </p:sp>
      <p:sp>
        <p:nvSpPr>
          <p:cNvPr id="3" name="TextBox 2">
            <a:extLst>
              <a:ext uri="{FF2B5EF4-FFF2-40B4-BE49-F238E27FC236}">
                <a16:creationId xmlns:a16="http://schemas.microsoft.com/office/drawing/2014/main" id="{5918BAAA-BB87-8E41-A3C7-0BD0F1EB9D08}"/>
              </a:ext>
            </a:extLst>
          </p:cNvPr>
          <p:cNvSpPr txBox="1"/>
          <p:nvPr/>
        </p:nvSpPr>
        <p:spPr>
          <a:xfrm>
            <a:off x="546013" y="997219"/>
            <a:ext cx="11220926" cy="5649752"/>
          </a:xfrm>
          <a:prstGeom prst="rect">
            <a:avLst/>
          </a:prstGeom>
          <a:noFill/>
        </p:spPr>
        <p:txBody>
          <a:bodyPr wrap="square" rtlCol="0">
            <a:spAutoFit/>
          </a:bodyPr>
          <a:lstStyle/>
          <a:p>
            <a:pPr>
              <a:buClr>
                <a:schemeClr val="accent1"/>
              </a:buClr>
            </a:pPr>
            <a:endParaRPr lang="en-US" sz="2800" dirty="0">
              <a:solidFill>
                <a:schemeClr val="bg2"/>
              </a:solidFill>
              <a:latin typeface="Arial" panose="020B0604020202020204" pitchFamily="34" charset="0"/>
              <a:cs typeface="Arial" panose="020B0604020202020204" pitchFamily="34" charset="0"/>
            </a:endParaRPr>
          </a:p>
          <a:p>
            <a:pPr marL="295275" indent="-295275">
              <a:buClr>
                <a:schemeClr val="accent1"/>
              </a:buClr>
              <a:buFont typeface="Arial" panose="020B0604020202020204" pitchFamily="34" charset="0"/>
              <a:buChar char="•"/>
            </a:pPr>
            <a:r>
              <a:rPr lang="en-US" sz="2800" dirty="0">
                <a:solidFill>
                  <a:schemeClr val="accent2"/>
                </a:solidFill>
                <a:latin typeface="Arial"/>
                <a:cs typeface="Arial"/>
              </a:rPr>
              <a:t>“</a:t>
            </a:r>
            <a:r>
              <a:rPr lang="en-US" sz="2800" dirty="0">
                <a:solidFill>
                  <a:srgbClr val="FF0000"/>
                </a:solidFill>
                <a:latin typeface="Arial"/>
                <a:cs typeface="Arial"/>
              </a:rPr>
              <a:t>Material</a:t>
            </a:r>
            <a:r>
              <a:rPr lang="en-US" sz="2800" spc="-10" dirty="0">
                <a:solidFill>
                  <a:srgbClr val="FF0000"/>
                </a:solidFill>
                <a:latin typeface="Arial"/>
                <a:cs typeface="Arial"/>
              </a:rPr>
              <a:t> </a:t>
            </a:r>
            <a:r>
              <a:rPr lang="en-US" sz="2800" dirty="0">
                <a:solidFill>
                  <a:srgbClr val="FF0000"/>
                </a:solidFill>
                <a:latin typeface="Arial"/>
                <a:cs typeface="Arial"/>
              </a:rPr>
              <a:t>Nonpublic</a:t>
            </a:r>
            <a:r>
              <a:rPr lang="en-US" sz="2800" spc="5" dirty="0">
                <a:solidFill>
                  <a:srgbClr val="FF0000"/>
                </a:solidFill>
                <a:latin typeface="Arial"/>
                <a:cs typeface="Arial"/>
              </a:rPr>
              <a:t> </a:t>
            </a:r>
            <a:r>
              <a:rPr lang="en-US" sz="2800" dirty="0">
                <a:solidFill>
                  <a:srgbClr val="FF0000"/>
                </a:solidFill>
                <a:latin typeface="Arial"/>
                <a:cs typeface="Arial"/>
              </a:rPr>
              <a:t>Information</a:t>
            </a:r>
            <a:r>
              <a:rPr lang="en-US" sz="2800" dirty="0">
                <a:solidFill>
                  <a:schemeClr val="accent2"/>
                </a:solidFill>
                <a:latin typeface="Arial"/>
                <a:cs typeface="Arial"/>
              </a:rPr>
              <a:t>” is</a:t>
            </a:r>
            <a:r>
              <a:rPr lang="en-US" sz="2800" spc="5" dirty="0">
                <a:solidFill>
                  <a:schemeClr val="accent2"/>
                </a:solidFill>
                <a:latin typeface="Arial"/>
                <a:cs typeface="Arial"/>
              </a:rPr>
              <a:t> </a:t>
            </a:r>
            <a:r>
              <a:rPr lang="en-US" sz="2800" dirty="0">
                <a:solidFill>
                  <a:schemeClr val="accent2"/>
                </a:solidFill>
                <a:latin typeface="Arial"/>
                <a:cs typeface="Arial"/>
              </a:rPr>
              <a:t>information</a:t>
            </a:r>
            <a:r>
              <a:rPr lang="en-US" sz="2800" spc="5" dirty="0">
                <a:solidFill>
                  <a:schemeClr val="accent2"/>
                </a:solidFill>
                <a:latin typeface="Arial"/>
                <a:cs typeface="Arial"/>
              </a:rPr>
              <a:t> </a:t>
            </a:r>
            <a:r>
              <a:rPr lang="en-US" sz="2800" dirty="0">
                <a:solidFill>
                  <a:schemeClr val="accent2"/>
                </a:solidFill>
                <a:latin typeface="Arial"/>
                <a:cs typeface="Arial"/>
              </a:rPr>
              <a:t>that</a:t>
            </a:r>
            <a:r>
              <a:rPr lang="en-US" sz="2800" spc="10" dirty="0">
                <a:solidFill>
                  <a:schemeClr val="accent2"/>
                </a:solidFill>
                <a:latin typeface="Arial"/>
                <a:cs typeface="Arial"/>
              </a:rPr>
              <a:t> </a:t>
            </a:r>
            <a:r>
              <a:rPr lang="en-US" sz="2800" spc="-25" dirty="0">
                <a:solidFill>
                  <a:schemeClr val="accent2"/>
                </a:solidFill>
                <a:latin typeface="Arial"/>
                <a:cs typeface="Arial"/>
              </a:rPr>
              <a:t>has </a:t>
            </a:r>
            <a:r>
              <a:rPr lang="en-US" sz="2800" dirty="0">
                <a:solidFill>
                  <a:schemeClr val="accent2"/>
                </a:solidFill>
                <a:latin typeface="Arial"/>
                <a:cs typeface="Arial"/>
              </a:rPr>
              <a:t>not been</a:t>
            </a:r>
            <a:r>
              <a:rPr lang="en-US" sz="2800" spc="15" dirty="0">
                <a:solidFill>
                  <a:schemeClr val="accent2"/>
                </a:solidFill>
                <a:latin typeface="Arial"/>
                <a:cs typeface="Arial"/>
              </a:rPr>
              <a:t> </a:t>
            </a:r>
            <a:r>
              <a:rPr lang="en-US" sz="2800" dirty="0">
                <a:solidFill>
                  <a:schemeClr val="accent2"/>
                </a:solidFill>
                <a:latin typeface="Arial"/>
                <a:cs typeface="Arial"/>
              </a:rPr>
              <a:t>previously</a:t>
            </a:r>
            <a:r>
              <a:rPr lang="en-US" sz="2800" spc="10" dirty="0">
                <a:solidFill>
                  <a:schemeClr val="accent2"/>
                </a:solidFill>
                <a:latin typeface="Arial"/>
                <a:cs typeface="Arial"/>
              </a:rPr>
              <a:t> </a:t>
            </a:r>
            <a:r>
              <a:rPr lang="en-US" sz="2800" dirty="0">
                <a:solidFill>
                  <a:schemeClr val="accent2"/>
                </a:solidFill>
                <a:latin typeface="Arial"/>
                <a:cs typeface="Arial"/>
              </a:rPr>
              <a:t>disclosed</a:t>
            </a:r>
            <a:r>
              <a:rPr lang="en-US" sz="2800" spc="10" dirty="0">
                <a:solidFill>
                  <a:schemeClr val="accent2"/>
                </a:solidFill>
                <a:latin typeface="Arial"/>
                <a:cs typeface="Arial"/>
              </a:rPr>
              <a:t> </a:t>
            </a:r>
            <a:r>
              <a:rPr lang="en-US" sz="2800" dirty="0">
                <a:solidFill>
                  <a:schemeClr val="accent2"/>
                </a:solidFill>
                <a:latin typeface="Arial"/>
                <a:cs typeface="Arial"/>
              </a:rPr>
              <a:t>to</a:t>
            </a:r>
            <a:r>
              <a:rPr lang="en-US" sz="2800" spc="15" dirty="0">
                <a:solidFill>
                  <a:schemeClr val="accent2"/>
                </a:solidFill>
                <a:latin typeface="Arial"/>
                <a:cs typeface="Arial"/>
              </a:rPr>
              <a:t> </a:t>
            </a:r>
            <a:r>
              <a:rPr lang="en-US" sz="2800" dirty="0">
                <a:solidFill>
                  <a:schemeClr val="accent2"/>
                </a:solidFill>
                <a:latin typeface="Arial"/>
                <a:cs typeface="Arial"/>
              </a:rPr>
              <a:t>the</a:t>
            </a:r>
            <a:r>
              <a:rPr lang="en-US" sz="2800" spc="10" dirty="0">
                <a:solidFill>
                  <a:schemeClr val="accent2"/>
                </a:solidFill>
                <a:latin typeface="Arial"/>
                <a:cs typeface="Arial"/>
              </a:rPr>
              <a:t> </a:t>
            </a:r>
            <a:r>
              <a:rPr lang="en-US" sz="2800" dirty="0">
                <a:solidFill>
                  <a:schemeClr val="accent2"/>
                </a:solidFill>
                <a:latin typeface="Arial"/>
                <a:cs typeface="Arial"/>
              </a:rPr>
              <a:t>public</a:t>
            </a:r>
            <a:r>
              <a:rPr lang="en-US" sz="2800" spc="10" dirty="0">
                <a:solidFill>
                  <a:schemeClr val="accent2"/>
                </a:solidFill>
                <a:latin typeface="Arial"/>
                <a:cs typeface="Arial"/>
              </a:rPr>
              <a:t> </a:t>
            </a:r>
            <a:r>
              <a:rPr lang="en-US" sz="2800" spc="-10" dirty="0">
                <a:solidFill>
                  <a:schemeClr val="accent2"/>
                </a:solidFill>
                <a:latin typeface="Arial"/>
                <a:cs typeface="Arial"/>
              </a:rPr>
              <a:t>generally </a:t>
            </a:r>
            <a:r>
              <a:rPr lang="en-US" sz="2800" dirty="0">
                <a:solidFill>
                  <a:schemeClr val="accent2"/>
                </a:solidFill>
                <a:latin typeface="Arial"/>
                <a:cs typeface="Arial"/>
              </a:rPr>
              <a:t>and which,</a:t>
            </a:r>
            <a:r>
              <a:rPr lang="en-US" sz="2800" spc="5" dirty="0">
                <a:solidFill>
                  <a:schemeClr val="accent2"/>
                </a:solidFill>
                <a:latin typeface="Arial"/>
                <a:cs typeface="Arial"/>
              </a:rPr>
              <a:t> </a:t>
            </a:r>
            <a:r>
              <a:rPr lang="en-US" sz="2800" dirty="0">
                <a:solidFill>
                  <a:schemeClr val="accent2"/>
                </a:solidFill>
                <a:latin typeface="Arial"/>
                <a:cs typeface="Arial"/>
              </a:rPr>
              <a:t>if</a:t>
            </a:r>
            <a:r>
              <a:rPr lang="en-US" sz="2800" spc="15" dirty="0">
                <a:solidFill>
                  <a:schemeClr val="accent2"/>
                </a:solidFill>
                <a:latin typeface="Arial"/>
                <a:cs typeface="Arial"/>
              </a:rPr>
              <a:t> </a:t>
            </a:r>
            <a:r>
              <a:rPr lang="en-US" sz="2800" dirty="0">
                <a:solidFill>
                  <a:schemeClr val="accent2"/>
                </a:solidFill>
                <a:latin typeface="Arial"/>
                <a:cs typeface="Arial"/>
              </a:rPr>
              <a:t>known,</a:t>
            </a:r>
            <a:r>
              <a:rPr lang="en-US" sz="2800" spc="5" dirty="0">
                <a:solidFill>
                  <a:schemeClr val="accent2"/>
                </a:solidFill>
                <a:latin typeface="Arial"/>
                <a:cs typeface="Arial"/>
              </a:rPr>
              <a:t> </a:t>
            </a:r>
            <a:r>
              <a:rPr lang="en-US" sz="2800" dirty="0">
                <a:solidFill>
                  <a:schemeClr val="accent2"/>
                </a:solidFill>
                <a:latin typeface="Arial"/>
                <a:cs typeface="Arial"/>
              </a:rPr>
              <a:t>could</a:t>
            </a:r>
            <a:r>
              <a:rPr lang="en-US" sz="2800" spc="10" dirty="0">
                <a:solidFill>
                  <a:schemeClr val="accent2"/>
                </a:solidFill>
                <a:latin typeface="Arial"/>
                <a:cs typeface="Arial"/>
              </a:rPr>
              <a:t> </a:t>
            </a:r>
            <a:r>
              <a:rPr lang="en-US" sz="2800" dirty="0">
                <a:solidFill>
                  <a:schemeClr val="accent2"/>
                </a:solidFill>
                <a:latin typeface="Arial"/>
                <a:cs typeface="Arial"/>
              </a:rPr>
              <a:t>reasonably</a:t>
            </a:r>
            <a:r>
              <a:rPr lang="en-US" sz="2800" spc="10" dirty="0">
                <a:solidFill>
                  <a:schemeClr val="accent2"/>
                </a:solidFill>
                <a:latin typeface="Arial"/>
                <a:cs typeface="Arial"/>
              </a:rPr>
              <a:t> </a:t>
            </a:r>
            <a:r>
              <a:rPr lang="en-US" sz="2800" dirty="0">
                <a:solidFill>
                  <a:schemeClr val="accent2"/>
                </a:solidFill>
                <a:latin typeface="Arial"/>
                <a:cs typeface="Arial"/>
              </a:rPr>
              <a:t>be</a:t>
            </a:r>
            <a:r>
              <a:rPr lang="en-US" sz="2800" spc="5" dirty="0">
                <a:solidFill>
                  <a:schemeClr val="accent2"/>
                </a:solidFill>
                <a:latin typeface="Arial"/>
                <a:cs typeface="Arial"/>
              </a:rPr>
              <a:t> </a:t>
            </a:r>
            <a:r>
              <a:rPr lang="en-US" sz="2800" dirty="0">
                <a:solidFill>
                  <a:schemeClr val="accent2"/>
                </a:solidFill>
                <a:latin typeface="Arial"/>
                <a:cs typeface="Arial"/>
              </a:rPr>
              <a:t>expected</a:t>
            </a:r>
            <a:r>
              <a:rPr lang="en-US" sz="2800" spc="15" dirty="0">
                <a:solidFill>
                  <a:schemeClr val="accent2"/>
                </a:solidFill>
                <a:latin typeface="Arial"/>
                <a:cs typeface="Arial"/>
              </a:rPr>
              <a:t> </a:t>
            </a:r>
            <a:r>
              <a:rPr lang="en-US" sz="2800" spc="-25" dirty="0">
                <a:solidFill>
                  <a:schemeClr val="accent2"/>
                </a:solidFill>
                <a:latin typeface="Arial"/>
                <a:cs typeface="Arial"/>
              </a:rPr>
              <a:t>to </a:t>
            </a:r>
            <a:r>
              <a:rPr lang="en-US" sz="2800" dirty="0">
                <a:solidFill>
                  <a:schemeClr val="accent2"/>
                </a:solidFill>
                <a:latin typeface="Arial"/>
                <a:cs typeface="Arial"/>
              </a:rPr>
              <a:t>affect</a:t>
            </a:r>
            <a:r>
              <a:rPr lang="en-US" sz="2800" spc="-5" dirty="0">
                <a:solidFill>
                  <a:schemeClr val="accent2"/>
                </a:solidFill>
                <a:latin typeface="Arial"/>
                <a:cs typeface="Arial"/>
              </a:rPr>
              <a:t> </a:t>
            </a:r>
            <a:r>
              <a:rPr lang="en-US" sz="2800" dirty="0">
                <a:solidFill>
                  <a:schemeClr val="accent2"/>
                </a:solidFill>
                <a:latin typeface="Arial"/>
                <a:cs typeface="Arial"/>
              </a:rPr>
              <a:t>the</a:t>
            </a:r>
            <a:r>
              <a:rPr lang="en-US" sz="2800" spc="-5" dirty="0">
                <a:solidFill>
                  <a:schemeClr val="accent2"/>
                </a:solidFill>
                <a:latin typeface="Arial"/>
                <a:cs typeface="Arial"/>
              </a:rPr>
              <a:t> </a:t>
            </a:r>
            <a:r>
              <a:rPr lang="en-US" sz="2800" dirty="0">
                <a:solidFill>
                  <a:schemeClr val="accent2"/>
                </a:solidFill>
                <a:latin typeface="Arial"/>
                <a:cs typeface="Arial"/>
              </a:rPr>
              <a:t>value</a:t>
            </a:r>
            <a:r>
              <a:rPr lang="en-US" sz="2800" spc="-5" dirty="0">
                <a:solidFill>
                  <a:schemeClr val="accent2"/>
                </a:solidFill>
                <a:latin typeface="Arial"/>
                <a:cs typeface="Arial"/>
              </a:rPr>
              <a:t> </a:t>
            </a:r>
            <a:r>
              <a:rPr lang="en-US" sz="2800" dirty="0">
                <a:solidFill>
                  <a:schemeClr val="accent2"/>
                </a:solidFill>
                <a:latin typeface="Arial"/>
                <a:cs typeface="Arial"/>
              </a:rPr>
              <a:t>of the</a:t>
            </a:r>
            <a:r>
              <a:rPr lang="en-US" sz="2800" spc="-5" dirty="0">
                <a:solidFill>
                  <a:schemeClr val="accent2"/>
                </a:solidFill>
                <a:latin typeface="Arial"/>
                <a:cs typeface="Arial"/>
              </a:rPr>
              <a:t> </a:t>
            </a:r>
            <a:r>
              <a:rPr lang="en-US" sz="2800" dirty="0">
                <a:solidFill>
                  <a:schemeClr val="accent2"/>
                </a:solidFill>
                <a:latin typeface="Arial"/>
                <a:cs typeface="Arial"/>
              </a:rPr>
              <a:t>applicable</a:t>
            </a:r>
            <a:r>
              <a:rPr lang="en-US" sz="2800" spc="-5" dirty="0">
                <a:solidFill>
                  <a:schemeClr val="accent2"/>
                </a:solidFill>
                <a:latin typeface="Arial"/>
                <a:cs typeface="Arial"/>
              </a:rPr>
              <a:t> </a:t>
            </a:r>
            <a:r>
              <a:rPr lang="en-US" sz="2800" dirty="0">
                <a:solidFill>
                  <a:schemeClr val="accent2"/>
                </a:solidFill>
                <a:latin typeface="Arial"/>
                <a:cs typeface="Arial"/>
              </a:rPr>
              <a:t>company’s</a:t>
            </a:r>
            <a:r>
              <a:rPr lang="en-US" sz="2800" spc="-5" dirty="0">
                <a:solidFill>
                  <a:schemeClr val="accent2"/>
                </a:solidFill>
                <a:latin typeface="Arial"/>
                <a:cs typeface="Arial"/>
              </a:rPr>
              <a:t> </a:t>
            </a:r>
            <a:r>
              <a:rPr lang="en-US" sz="2800" spc="-10" dirty="0">
                <a:solidFill>
                  <a:schemeClr val="accent2"/>
                </a:solidFill>
                <a:latin typeface="Arial"/>
                <a:cs typeface="Arial"/>
              </a:rPr>
              <a:t>securities, </a:t>
            </a:r>
            <a:r>
              <a:rPr lang="en-US" sz="2800" dirty="0">
                <a:solidFill>
                  <a:schemeClr val="accent2"/>
                </a:solidFill>
                <a:latin typeface="Arial"/>
                <a:cs typeface="Arial"/>
              </a:rPr>
              <a:t>or</a:t>
            </a:r>
            <a:r>
              <a:rPr lang="en-US" sz="2800" spc="-10" dirty="0">
                <a:solidFill>
                  <a:schemeClr val="accent2"/>
                </a:solidFill>
                <a:latin typeface="Arial"/>
                <a:cs typeface="Arial"/>
              </a:rPr>
              <a:t> </a:t>
            </a:r>
            <a:r>
              <a:rPr lang="en-US" sz="2800" dirty="0">
                <a:solidFill>
                  <a:schemeClr val="accent2"/>
                </a:solidFill>
                <a:latin typeface="Arial"/>
                <a:cs typeface="Arial"/>
              </a:rPr>
              <a:t>which</a:t>
            </a:r>
            <a:r>
              <a:rPr lang="en-US" sz="2800" spc="10" dirty="0">
                <a:solidFill>
                  <a:schemeClr val="accent2"/>
                </a:solidFill>
                <a:latin typeface="Arial"/>
                <a:cs typeface="Arial"/>
              </a:rPr>
              <a:t> </a:t>
            </a:r>
            <a:r>
              <a:rPr lang="en-US" sz="2800" dirty="0">
                <a:solidFill>
                  <a:schemeClr val="accent2"/>
                </a:solidFill>
                <a:latin typeface="Arial"/>
                <a:cs typeface="Arial"/>
              </a:rPr>
              <a:t>would</a:t>
            </a:r>
            <a:r>
              <a:rPr lang="en-US" sz="2800" spc="15" dirty="0">
                <a:solidFill>
                  <a:schemeClr val="accent2"/>
                </a:solidFill>
                <a:latin typeface="Arial"/>
                <a:cs typeface="Arial"/>
              </a:rPr>
              <a:t> </a:t>
            </a:r>
            <a:r>
              <a:rPr lang="en-US" sz="2800" dirty="0">
                <a:solidFill>
                  <a:schemeClr val="accent2"/>
                </a:solidFill>
                <a:latin typeface="Arial"/>
                <a:cs typeface="Arial"/>
              </a:rPr>
              <a:t>affect</a:t>
            </a:r>
            <a:r>
              <a:rPr lang="en-US" sz="2800" spc="15" dirty="0">
                <a:solidFill>
                  <a:schemeClr val="accent2"/>
                </a:solidFill>
                <a:latin typeface="Arial"/>
                <a:cs typeface="Arial"/>
              </a:rPr>
              <a:t> </a:t>
            </a:r>
            <a:r>
              <a:rPr lang="en-US" sz="2800" dirty="0">
                <a:solidFill>
                  <a:schemeClr val="accent2"/>
                </a:solidFill>
                <a:latin typeface="Arial"/>
                <a:cs typeface="Arial"/>
              </a:rPr>
              <a:t>the</a:t>
            </a:r>
            <a:r>
              <a:rPr lang="en-US" sz="2800" spc="5" dirty="0">
                <a:solidFill>
                  <a:schemeClr val="accent2"/>
                </a:solidFill>
                <a:latin typeface="Arial"/>
                <a:cs typeface="Arial"/>
              </a:rPr>
              <a:t> </a:t>
            </a:r>
            <a:r>
              <a:rPr lang="en-US" sz="2800" dirty="0">
                <a:solidFill>
                  <a:schemeClr val="accent2"/>
                </a:solidFill>
                <a:latin typeface="Arial"/>
                <a:cs typeface="Arial"/>
              </a:rPr>
              <a:t>investment</a:t>
            </a:r>
            <a:r>
              <a:rPr lang="en-US" sz="2800" spc="15" dirty="0">
                <a:solidFill>
                  <a:schemeClr val="accent2"/>
                </a:solidFill>
                <a:latin typeface="Arial"/>
                <a:cs typeface="Arial"/>
              </a:rPr>
              <a:t> </a:t>
            </a:r>
            <a:r>
              <a:rPr lang="en-US" sz="2800" dirty="0">
                <a:solidFill>
                  <a:schemeClr val="accent2"/>
                </a:solidFill>
                <a:latin typeface="Arial"/>
                <a:cs typeface="Arial"/>
              </a:rPr>
              <a:t>judgment</a:t>
            </a:r>
            <a:r>
              <a:rPr lang="en-US" sz="2800" spc="10" dirty="0">
                <a:solidFill>
                  <a:schemeClr val="accent2"/>
                </a:solidFill>
                <a:latin typeface="Arial"/>
                <a:cs typeface="Arial"/>
              </a:rPr>
              <a:t> </a:t>
            </a:r>
            <a:r>
              <a:rPr lang="en-US" sz="2800" dirty="0">
                <a:solidFill>
                  <a:schemeClr val="accent2"/>
                </a:solidFill>
                <a:latin typeface="Arial"/>
                <a:cs typeface="Arial"/>
              </a:rPr>
              <a:t>of</a:t>
            </a:r>
            <a:r>
              <a:rPr lang="en-US" sz="2800" spc="15" dirty="0">
                <a:solidFill>
                  <a:schemeClr val="accent2"/>
                </a:solidFill>
                <a:latin typeface="Arial"/>
                <a:cs typeface="Arial"/>
              </a:rPr>
              <a:t> </a:t>
            </a:r>
            <a:r>
              <a:rPr lang="en-US" sz="2800" spc="-50" dirty="0">
                <a:solidFill>
                  <a:schemeClr val="accent2"/>
                </a:solidFill>
                <a:latin typeface="Arial"/>
                <a:cs typeface="Arial"/>
              </a:rPr>
              <a:t>a </a:t>
            </a:r>
            <a:r>
              <a:rPr lang="en-US" sz="2800" dirty="0">
                <a:solidFill>
                  <a:schemeClr val="accent2"/>
                </a:solidFill>
                <a:latin typeface="Arial"/>
                <a:cs typeface="Arial"/>
              </a:rPr>
              <a:t>person</a:t>
            </a:r>
            <a:r>
              <a:rPr lang="en-US" sz="2800" spc="-5" dirty="0">
                <a:solidFill>
                  <a:schemeClr val="accent2"/>
                </a:solidFill>
                <a:latin typeface="Arial"/>
                <a:cs typeface="Arial"/>
              </a:rPr>
              <a:t> </a:t>
            </a:r>
            <a:r>
              <a:rPr lang="en-US" sz="2800" dirty="0">
                <a:solidFill>
                  <a:schemeClr val="accent2"/>
                </a:solidFill>
                <a:latin typeface="Arial"/>
                <a:cs typeface="Arial"/>
              </a:rPr>
              <a:t>making</a:t>
            </a:r>
            <a:r>
              <a:rPr lang="en-US" sz="2800" spc="10" dirty="0">
                <a:solidFill>
                  <a:schemeClr val="accent2"/>
                </a:solidFill>
                <a:latin typeface="Arial"/>
                <a:cs typeface="Arial"/>
              </a:rPr>
              <a:t> </a:t>
            </a:r>
            <a:r>
              <a:rPr lang="en-US" sz="2800" dirty="0">
                <a:solidFill>
                  <a:schemeClr val="accent2"/>
                </a:solidFill>
                <a:latin typeface="Arial"/>
                <a:cs typeface="Arial"/>
              </a:rPr>
              <a:t>a</a:t>
            </a:r>
            <a:r>
              <a:rPr lang="en-US" sz="2800" spc="5" dirty="0">
                <a:solidFill>
                  <a:schemeClr val="accent2"/>
                </a:solidFill>
                <a:latin typeface="Arial"/>
                <a:cs typeface="Arial"/>
              </a:rPr>
              <a:t> </a:t>
            </a:r>
            <a:r>
              <a:rPr lang="en-US" sz="2800" dirty="0">
                <a:solidFill>
                  <a:schemeClr val="accent2"/>
                </a:solidFill>
                <a:latin typeface="Arial"/>
                <a:cs typeface="Arial"/>
              </a:rPr>
              <a:t>decision</a:t>
            </a:r>
            <a:r>
              <a:rPr lang="en-US" sz="2800" spc="10" dirty="0">
                <a:solidFill>
                  <a:schemeClr val="accent2"/>
                </a:solidFill>
                <a:latin typeface="Arial"/>
                <a:cs typeface="Arial"/>
              </a:rPr>
              <a:t> </a:t>
            </a:r>
            <a:r>
              <a:rPr lang="en-US" sz="2800" dirty="0">
                <a:solidFill>
                  <a:schemeClr val="accent2"/>
                </a:solidFill>
                <a:latin typeface="Arial"/>
                <a:cs typeface="Arial"/>
              </a:rPr>
              <a:t>to</a:t>
            </a:r>
            <a:r>
              <a:rPr lang="en-US" sz="2800" spc="5" dirty="0">
                <a:solidFill>
                  <a:schemeClr val="accent2"/>
                </a:solidFill>
                <a:latin typeface="Arial"/>
                <a:cs typeface="Arial"/>
              </a:rPr>
              <a:t> </a:t>
            </a:r>
            <a:r>
              <a:rPr lang="en-US" sz="2800" dirty="0">
                <a:solidFill>
                  <a:schemeClr val="accent2"/>
                </a:solidFill>
                <a:latin typeface="Arial"/>
                <a:cs typeface="Arial"/>
              </a:rPr>
              <a:t>buy</a:t>
            </a:r>
            <a:r>
              <a:rPr lang="en-US" sz="2800" spc="5" dirty="0">
                <a:solidFill>
                  <a:schemeClr val="accent2"/>
                </a:solidFill>
                <a:latin typeface="Arial"/>
                <a:cs typeface="Arial"/>
              </a:rPr>
              <a:t> </a:t>
            </a:r>
            <a:r>
              <a:rPr lang="en-US" sz="2800" dirty="0">
                <a:solidFill>
                  <a:schemeClr val="accent2"/>
                </a:solidFill>
                <a:latin typeface="Arial"/>
                <a:cs typeface="Arial"/>
              </a:rPr>
              <a:t>or sell</a:t>
            </a:r>
            <a:r>
              <a:rPr lang="en-US" sz="2800" spc="5" dirty="0">
                <a:solidFill>
                  <a:schemeClr val="accent2"/>
                </a:solidFill>
                <a:latin typeface="Arial"/>
                <a:cs typeface="Arial"/>
              </a:rPr>
              <a:t> </a:t>
            </a:r>
            <a:r>
              <a:rPr lang="en-US" sz="2800" dirty="0">
                <a:solidFill>
                  <a:schemeClr val="accent2"/>
                </a:solidFill>
                <a:latin typeface="Arial"/>
                <a:cs typeface="Arial"/>
              </a:rPr>
              <a:t>the</a:t>
            </a:r>
            <a:r>
              <a:rPr lang="en-US" sz="2800" spc="5" dirty="0">
                <a:solidFill>
                  <a:schemeClr val="accent2"/>
                </a:solidFill>
                <a:latin typeface="Arial"/>
                <a:cs typeface="Arial"/>
              </a:rPr>
              <a:t> </a:t>
            </a:r>
            <a:r>
              <a:rPr lang="en-US" sz="2800" spc="-10" dirty="0">
                <a:solidFill>
                  <a:schemeClr val="accent2"/>
                </a:solidFill>
                <a:latin typeface="Arial"/>
                <a:cs typeface="Arial"/>
              </a:rPr>
              <a:t>applicable </a:t>
            </a:r>
            <a:r>
              <a:rPr lang="en-US" sz="2800" dirty="0">
                <a:solidFill>
                  <a:schemeClr val="accent2"/>
                </a:solidFill>
                <a:latin typeface="Arial"/>
                <a:cs typeface="Arial"/>
              </a:rPr>
              <a:t>company’s</a:t>
            </a:r>
            <a:r>
              <a:rPr lang="en-US" sz="2800" spc="-75" dirty="0">
                <a:solidFill>
                  <a:schemeClr val="accent2"/>
                </a:solidFill>
                <a:latin typeface="Arial"/>
                <a:cs typeface="Arial"/>
              </a:rPr>
              <a:t> </a:t>
            </a:r>
            <a:r>
              <a:rPr lang="en-US" sz="2800" spc="-10" dirty="0">
                <a:solidFill>
                  <a:schemeClr val="accent2"/>
                </a:solidFill>
                <a:latin typeface="Arial"/>
                <a:cs typeface="Arial"/>
              </a:rPr>
              <a:t>securities.</a:t>
            </a:r>
            <a:endParaRPr lang="en-US" sz="2800" dirty="0">
              <a:solidFill>
                <a:schemeClr val="accent2"/>
              </a:solidFill>
              <a:latin typeface="Arial"/>
              <a:cs typeface="Arial"/>
            </a:endParaRPr>
          </a:p>
          <a:p>
            <a:pPr marL="354965" marR="129539" indent="-342900">
              <a:lnSpc>
                <a:spcPct val="120000"/>
              </a:lnSpc>
              <a:spcBef>
                <a:spcPts val="1035"/>
              </a:spcBef>
              <a:buClr>
                <a:srgbClr val="00A3DF"/>
              </a:buClr>
              <a:buFont typeface="Arial"/>
              <a:buChar char="•"/>
              <a:tabLst>
                <a:tab pos="354965" algn="l"/>
              </a:tabLst>
            </a:pPr>
            <a:r>
              <a:rPr lang="en-US" sz="2800" dirty="0">
                <a:solidFill>
                  <a:schemeClr val="accent2"/>
                </a:solidFill>
                <a:latin typeface="Arial"/>
                <a:cs typeface="Arial"/>
              </a:rPr>
              <a:t>Information</a:t>
            </a:r>
            <a:r>
              <a:rPr lang="en-US" sz="2800" spc="-10" dirty="0">
                <a:solidFill>
                  <a:schemeClr val="accent2"/>
                </a:solidFill>
                <a:latin typeface="Arial"/>
                <a:cs typeface="Arial"/>
              </a:rPr>
              <a:t> </a:t>
            </a:r>
            <a:r>
              <a:rPr lang="en-US" sz="2800" dirty="0">
                <a:solidFill>
                  <a:schemeClr val="accent2"/>
                </a:solidFill>
                <a:latin typeface="Arial"/>
                <a:cs typeface="Arial"/>
              </a:rPr>
              <a:t>is considered</a:t>
            </a:r>
            <a:r>
              <a:rPr lang="en-US" sz="2800" spc="5" dirty="0">
                <a:solidFill>
                  <a:schemeClr val="accent2"/>
                </a:solidFill>
                <a:latin typeface="Arial"/>
                <a:cs typeface="Arial"/>
              </a:rPr>
              <a:t> </a:t>
            </a:r>
            <a:r>
              <a:rPr lang="en-US" sz="2800" dirty="0">
                <a:solidFill>
                  <a:schemeClr val="accent2"/>
                </a:solidFill>
                <a:latin typeface="Arial"/>
                <a:cs typeface="Arial"/>
              </a:rPr>
              <a:t>“</a:t>
            </a:r>
            <a:r>
              <a:rPr lang="en-US" sz="2800" dirty="0">
                <a:solidFill>
                  <a:srgbClr val="FF0000"/>
                </a:solidFill>
                <a:latin typeface="Arial"/>
                <a:cs typeface="Arial"/>
              </a:rPr>
              <a:t>material</a:t>
            </a:r>
            <a:r>
              <a:rPr lang="en-US" sz="2800" dirty="0">
                <a:solidFill>
                  <a:schemeClr val="accent2"/>
                </a:solidFill>
                <a:latin typeface="Arial"/>
                <a:cs typeface="Arial"/>
              </a:rPr>
              <a:t>” if</a:t>
            </a:r>
            <a:r>
              <a:rPr lang="en-US" sz="2800" spc="5" dirty="0">
                <a:solidFill>
                  <a:schemeClr val="accent2"/>
                </a:solidFill>
                <a:latin typeface="Arial"/>
                <a:cs typeface="Arial"/>
              </a:rPr>
              <a:t> </a:t>
            </a:r>
            <a:r>
              <a:rPr lang="en-US" sz="2800" dirty="0">
                <a:solidFill>
                  <a:schemeClr val="accent2"/>
                </a:solidFill>
                <a:latin typeface="Arial"/>
                <a:cs typeface="Arial"/>
              </a:rPr>
              <a:t>there is </a:t>
            </a:r>
            <a:r>
              <a:rPr lang="en-US" sz="2800" spc="-50" dirty="0">
                <a:solidFill>
                  <a:schemeClr val="accent2"/>
                </a:solidFill>
                <a:latin typeface="Arial"/>
                <a:cs typeface="Arial"/>
              </a:rPr>
              <a:t>a </a:t>
            </a:r>
            <a:r>
              <a:rPr lang="en-US" sz="2800" dirty="0">
                <a:solidFill>
                  <a:schemeClr val="accent2"/>
                </a:solidFill>
                <a:latin typeface="Arial"/>
                <a:cs typeface="Arial"/>
              </a:rPr>
              <a:t>substantial</a:t>
            </a:r>
            <a:r>
              <a:rPr lang="en-US" sz="2800" spc="5" dirty="0">
                <a:solidFill>
                  <a:schemeClr val="accent2"/>
                </a:solidFill>
                <a:latin typeface="Arial"/>
                <a:cs typeface="Arial"/>
              </a:rPr>
              <a:t> </a:t>
            </a:r>
            <a:r>
              <a:rPr lang="en-US" sz="2800" dirty="0">
                <a:solidFill>
                  <a:schemeClr val="accent2"/>
                </a:solidFill>
                <a:latin typeface="Arial"/>
                <a:cs typeface="Arial"/>
              </a:rPr>
              <a:t>likelihood</a:t>
            </a:r>
            <a:r>
              <a:rPr lang="en-US" sz="2800" spc="15" dirty="0">
                <a:solidFill>
                  <a:schemeClr val="accent2"/>
                </a:solidFill>
                <a:latin typeface="Arial"/>
                <a:cs typeface="Arial"/>
              </a:rPr>
              <a:t> </a:t>
            </a:r>
            <a:r>
              <a:rPr lang="en-US" sz="2800" dirty="0">
                <a:solidFill>
                  <a:schemeClr val="accent2"/>
                </a:solidFill>
                <a:latin typeface="Arial"/>
                <a:cs typeface="Arial"/>
              </a:rPr>
              <a:t>it</a:t>
            </a:r>
            <a:r>
              <a:rPr lang="en-US" sz="2800" spc="10" dirty="0">
                <a:solidFill>
                  <a:schemeClr val="accent2"/>
                </a:solidFill>
                <a:latin typeface="Arial"/>
                <a:cs typeface="Arial"/>
              </a:rPr>
              <a:t> </a:t>
            </a:r>
            <a:r>
              <a:rPr lang="en-US" sz="2800" dirty="0">
                <a:solidFill>
                  <a:schemeClr val="accent2"/>
                </a:solidFill>
                <a:latin typeface="Arial"/>
                <a:cs typeface="Arial"/>
              </a:rPr>
              <a:t>would</a:t>
            </a:r>
            <a:r>
              <a:rPr lang="en-US" sz="2800" spc="15" dirty="0">
                <a:solidFill>
                  <a:schemeClr val="accent2"/>
                </a:solidFill>
                <a:latin typeface="Arial"/>
                <a:cs typeface="Arial"/>
              </a:rPr>
              <a:t> </a:t>
            </a:r>
            <a:r>
              <a:rPr lang="en-US" sz="2800" dirty="0">
                <a:solidFill>
                  <a:schemeClr val="accent2"/>
                </a:solidFill>
                <a:latin typeface="Arial"/>
                <a:cs typeface="Arial"/>
              </a:rPr>
              <a:t>be</a:t>
            </a:r>
            <a:r>
              <a:rPr lang="en-US" sz="2800" spc="10" dirty="0">
                <a:solidFill>
                  <a:schemeClr val="accent2"/>
                </a:solidFill>
                <a:latin typeface="Arial"/>
                <a:cs typeface="Arial"/>
              </a:rPr>
              <a:t> </a:t>
            </a:r>
            <a:r>
              <a:rPr lang="en-US" sz="2800" spc="-10" dirty="0">
                <a:solidFill>
                  <a:schemeClr val="accent2"/>
                </a:solidFill>
                <a:latin typeface="Arial"/>
                <a:cs typeface="Arial"/>
              </a:rPr>
              <a:t>considered </a:t>
            </a:r>
            <a:r>
              <a:rPr lang="en-US" sz="2800" dirty="0">
                <a:solidFill>
                  <a:schemeClr val="accent2"/>
                </a:solidFill>
                <a:latin typeface="Arial"/>
                <a:cs typeface="Arial"/>
              </a:rPr>
              <a:t>important by</a:t>
            </a:r>
            <a:r>
              <a:rPr lang="en-US" sz="2800" spc="5" dirty="0">
                <a:solidFill>
                  <a:schemeClr val="accent2"/>
                </a:solidFill>
                <a:latin typeface="Arial"/>
                <a:cs typeface="Arial"/>
              </a:rPr>
              <a:t> </a:t>
            </a:r>
            <a:r>
              <a:rPr lang="en-US" sz="2800" dirty="0">
                <a:solidFill>
                  <a:schemeClr val="accent2"/>
                </a:solidFill>
                <a:latin typeface="Arial"/>
                <a:cs typeface="Arial"/>
              </a:rPr>
              <a:t>a</a:t>
            </a:r>
            <a:r>
              <a:rPr lang="en-US" sz="2800" spc="5" dirty="0">
                <a:solidFill>
                  <a:schemeClr val="accent2"/>
                </a:solidFill>
                <a:latin typeface="Arial"/>
                <a:cs typeface="Arial"/>
              </a:rPr>
              <a:t> </a:t>
            </a:r>
            <a:r>
              <a:rPr lang="en-US" sz="2800" dirty="0">
                <a:solidFill>
                  <a:schemeClr val="accent2"/>
                </a:solidFill>
                <a:latin typeface="Arial"/>
                <a:cs typeface="Arial"/>
              </a:rPr>
              <a:t>reasonable</a:t>
            </a:r>
            <a:r>
              <a:rPr lang="en-US" sz="2800" spc="5" dirty="0">
                <a:solidFill>
                  <a:schemeClr val="accent2"/>
                </a:solidFill>
                <a:latin typeface="Arial"/>
                <a:cs typeface="Arial"/>
              </a:rPr>
              <a:t> </a:t>
            </a:r>
            <a:r>
              <a:rPr lang="en-US" sz="2800" dirty="0">
                <a:solidFill>
                  <a:schemeClr val="accent2"/>
                </a:solidFill>
                <a:latin typeface="Arial"/>
                <a:cs typeface="Arial"/>
              </a:rPr>
              <a:t>investor in</a:t>
            </a:r>
            <a:r>
              <a:rPr lang="en-US" sz="2800" spc="10" dirty="0">
                <a:solidFill>
                  <a:schemeClr val="accent2"/>
                </a:solidFill>
                <a:latin typeface="Arial"/>
                <a:cs typeface="Arial"/>
              </a:rPr>
              <a:t> </a:t>
            </a:r>
            <a:r>
              <a:rPr lang="en-US" sz="2800" dirty="0">
                <a:solidFill>
                  <a:schemeClr val="accent2"/>
                </a:solidFill>
                <a:latin typeface="Arial"/>
                <a:cs typeface="Arial"/>
              </a:rPr>
              <a:t>deciding</a:t>
            </a:r>
            <a:r>
              <a:rPr lang="en-US" sz="2800" spc="15" dirty="0">
                <a:solidFill>
                  <a:schemeClr val="accent2"/>
                </a:solidFill>
                <a:latin typeface="Arial"/>
                <a:cs typeface="Arial"/>
              </a:rPr>
              <a:t> </a:t>
            </a:r>
            <a:r>
              <a:rPr lang="en-US" sz="2800" spc="-10" dirty="0">
                <a:solidFill>
                  <a:schemeClr val="accent2"/>
                </a:solidFill>
                <a:latin typeface="Arial"/>
                <a:cs typeface="Arial"/>
              </a:rPr>
              <a:t>whether </a:t>
            </a:r>
            <a:r>
              <a:rPr lang="en-US" sz="2800" dirty="0">
                <a:solidFill>
                  <a:schemeClr val="accent2"/>
                </a:solidFill>
                <a:latin typeface="Arial"/>
                <a:cs typeface="Arial"/>
              </a:rPr>
              <a:t>to</a:t>
            </a:r>
            <a:r>
              <a:rPr lang="en-US" sz="2800" spc="-10" dirty="0">
                <a:solidFill>
                  <a:schemeClr val="accent2"/>
                </a:solidFill>
                <a:latin typeface="Arial"/>
                <a:cs typeface="Arial"/>
              </a:rPr>
              <a:t> </a:t>
            </a:r>
            <a:r>
              <a:rPr lang="en-US" sz="2800" dirty="0">
                <a:solidFill>
                  <a:schemeClr val="accent2"/>
                </a:solidFill>
                <a:latin typeface="Arial"/>
                <a:cs typeface="Arial"/>
              </a:rPr>
              <a:t>purchase or</a:t>
            </a:r>
            <a:r>
              <a:rPr lang="en-US" sz="2800" spc="-10" dirty="0">
                <a:solidFill>
                  <a:schemeClr val="accent2"/>
                </a:solidFill>
                <a:latin typeface="Arial"/>
                <a:cs typeface="Arial"/>
              </a:rPr>
              <a:t> </a:t>
            </a:r>
            <a:r>
              <a:rPr lang="en-US" sz="2800" dirty="0">
                <a:solidFill>
                  <a:schemeClr val="accent2"/>
                </a:solidFill>
                <a:latin typeface="Arial"/>
                <a:cs typeface="Arial"/>
              </a:rPr>
              <a:t>sell </a:t>
            </a:r>
            <a:r>
              <a:rPr lang="en-US" sz="2800" spc="-10" dirty="0">
                <a:solidFill>
                  <a:schemeClr val="accent2"/>
                </a:solidFill>
                <a:latin typeface="Arial"/>
                <a:cs typeface="Arial"/>
              </a:rPr>
              <a:t>securities.</a:t>
            </a:r>
            <a:endParaRPr lang="en-US" sz="2800" dirty="0">
              <a:solidFill>
                <a:schemeClr val="accent2"/>
              </a:solidFill>
              <a:latin typeface="Arial"/>
              <a:cs typeface="Arial"/>
            </a:endParaRPr>
          </a:p>
          <a:p>
            <a:pPr marL="295275" indent="-295275">
              <a:buClr>
                <a:schemeClr val="accent1"/>
              </a:buClr>
              <a:buFont typeface="Arial" panose="020B0604020202020204" pitchFamily="34" charset="0"/>
              <a:buChar char="•"/>
            </a:pPr>
            <a:endParaRPr lang="en-US" sz="2800" dirty="0">
              <a:solidFill>
                <a:schemeClr val="bg2"/>
              </a:solidFill>
              <a:latin typeface="Arial"/>
              <a:cs typeface="Arial"/>
            </a:endParaRPr>
          </a:p>
          <a:p>
            <a:pPr>
              <a:buClr>
                <a:schemeClr val="accent1"/>
              </a:buClr>
            </a:pPr>
            <a:endParaRPr lang="en-US" sz="2800" i="1" dirty="0">
              <a:solidFill>
                <a:srgbClr val="FFFFFF"/>
              </a:solidFill>
            </a:endParaRPr>
          </a:p>
        </p:txBody>
      </p:sp>
      <p:sp>
        <p:nvSpPr>
          <p:cNvPr id="9" name="Slide Number Placeholder 3">
            <a:extLst>
              <a:ext uri="{FF2B5EF4-FFF2-40B4-BE49-F238E27FC236}">
                <a16:creationId xmlns:a16="http://schemas.microsoft.com/office/drawing/2014/main" id="{BF7897E0-49DA-7395-F002-084668A042A9}"/>
              </a:ext>
            </a:extLst>
          </p:cNvPr>
          <p:cNvSpPr txBox="1">
            <a:spLocks/>
          </p:cNvSpPr>
          <p:nvPr/>
        </p:nvSpPr>
        <p:spPr>
          <a:xfrm>
            <a:off x="11659838" y="6644640"/>
            <a:ext cx="532161" cy="202798"/>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9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661BA67-2496-BC42-B2D2-763B605DA9A7}" type="slidenum">
              <a:rPr lang="en-US" b="1" smtClean="0">
                <a:solidFill>
                  <a:schemeClr val="tx2"/>
                </a:solidFill>
              </a:rPr>
              <a:pPr>
                <a:defRPr/>
              </a:pPr>
              <a:t>40</a:t>
            </a:fld>
            <a:endParaRPr lang="en-US" b="1" dirty="0">
              <a:solidFill>
                <a:schemeClr val="tx2"/>
              </a:solidFill>
            </a:endParaRPr>
          </a:p>
        </p:txBody>
      </p:sp>
    </p:spTree>
    <p:extLst>
      <p:ext uri="{BB962C8B-B14F-4D97-AF65-F5344CB8AC3E}">
        <p14:creationId xmlns:p14="http://schemas.microsoft.com/office/powerpoint/2010/main" val="15794274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D8F43-C1A9-4357-8039-BD4DB3015F6A}"/>
              </a:ext>
            </a:extLst>
          </p:cNvPr>
          <p:cNvSpPr>
            <a:spLocks noGrp="1"/>
          </p:cNvSpPr>
          <p:nvPr>
            <p:ph type="title"/>
          </p:nvPr>
        </p:nvSpPr>
        <p:spPr/>
        <p:txBody>
          <a:bodyPr/>
          <a:lstStyle/>
          <a:p>
            <a:r>
              <a:rPr lang="en-US" dirty="0"/>
              <a:t>Examples of Material Non-Public Information  </a:t>
            </a:r>
          </a:p>
        </p:txBody>
      </p:sp>
      <p:sp>
        <p:nvSpPr>
          <p:cNvPr id="3" name="TextBox 2">
            <a:extLst>
              <a:ext uri="{FF2B5EF4-FFF2-40B4-BE49-F238E27FC236}">
                <a16:creationId xmlns:a16="http://schemas.microsoft.com/office/drawing/2014/main" id="{5918BAAA-BB87-8E41-A3C7-0BD0F1EB9D08}"/>
              </a:ext>
            </a:extLst>
          </p:cNvPr>
          <p:cNvSpPr txBox="1"/>
          <p:nvPr/>
        </p:nvSpPr>
        <p:spPr>
          <a:xfrm>
            <a:off x="541721" y="786623"/>
            <a:ext cx="11521860" cy="5822107"/>
          </a:xfrm>
          <a:prstGeom prst="rect">
            <a:avLst/>
          </a:prstGeom>
          <a:noFill/>
        </p:spPr>
        <p:txBody>
          <a:bodyPr wrap="square" rtlCol="0">
            <a:spAutoFit/>
          </a:bodyPr>
          <a:lstStyle/>
          <a:p>
            <a:pPr>
              <a:buClr>
                <a:schemeClr val="accent1"/>
              </a:buClr>
            </a:pPr>
            <a:endParaRPr lang="en-US" sz="2800" dirty="0">
              <a:solidFill>
                <a:schemeClr val="accent2"/>
              </a:solidFill>
              <a:latin typeface="Arial" panose="020B0604020202020204" pitchFamily="34" charset="0"/>
              <a:cs typeface="Arial" panose="020B0604020202020204" pitchFamily="34" charset="0"/>
            </a:endParaRPr>
          </a:p>
          <a:p>
            <a:pPr marL="295275" indent="-295275">
              <a:buClr>
                <a:schemeClr val="accent1"/>
              </a:buClr>
              <a:buFont typeface="Arial" panose="020B0604020202020204" pitchFamily="34" charset="0"/>
              <a:buChar char="•"/>
            </a:pPr>
            <a:r>
              <a:rPr lang="en-US" sz="2800" dirty="0">
                <a:solidFill>
                  <a:schemeClr val="accent2"/>
                </a:solidFill>
                <a:cs typeface="Arial"/>
              </a:rPr>
              <a:t>Unpublished</a:t>
            </a:r>
            <a:r>
              <a:rPr lang="en-US" sz="2800" spc="-25" dirty="0">
                <a:solidFill>
                  <a:schemeClr val="accent2"/>
                </a:solidFill>
                <a:cs typeface="Arial"/>
              </a:rPr>
              <a:t> </a:t>
            </a:r>
            <a:r>
              <a:rPr lang="en-US" sz="2800" dirty="0">
                <a:solidFill>
                  <a:schemeClr val="accent2"/>
                </a:solidFill>
                <a:cs typeface="Arial"/>
              </a:rPr>
              <a:t>financial</a:t>
            </a:r>
            <a:r>
              <a:rPr lang="en-US" sz="2800" spc="-15" dirty="0">
                <a:solidFill>
                  <a:schemeClr val="accent2"/>
                </a:solidFill>
                <a:cs typeface="Arial"/>
              </a:rPr>
              <a:t> </a:t>
            </a:r>
            <a:r>
              <a:rPr lang="en-US" sz="2800" spc="-10" dirty="0">
                <a:solidFill>
                  <a:schemeClr val="accent2"/>
                </a:solidFill>
                <a:cs typeface="Arial"/>
              </a:rPr>
              <a:t>results</a:t>
            </a:r>
          </a:p>
          <a:p>
            <a:pPr marL="295275" indent="-295275">
              <a:buClr>
                <a:schemeClr val="accent1"/>
              </a:buClr>
              <a:buFont typeface="Arial" panose="020B0604020202020204" pitchFamily="34" charset="0"/>
              <a:buChar char="•"/>
            </a:pPr>
            <a:r>
              <a:rPr lang="en-US" sz="2800" dirty="0">
                <a:solidFill>
                  <a:schemeClr val="accent2"/>
                </a:solidFill>
                <a:cs typeface="Arial"/>
              </a:rPr>
              <a:t>Unpublished</a:t>
            </a:r>
            <a:r>
              <a:rPr lang="en-US" sz="2800" spc="-25" dirty="0">
                <a:solidFill>
                  <a:schemeClr val="accent2"/>
                </a:solidFill>
                <a:cs typeface="Arial"/>
              </a:rPr>
              <a:t> </a:t>
            </a:r>
            <a:r>
              <a:rPr lang="en-US" sz="2800" dirty="0">
                <a:solidFill>
                  <a:schemeClr val="accent2"/>
                </a:solidFill>
                <a:cs typeface="Arial"/>
              </a:rPr>
              <a:t>projections</a:t>
            </a:r>
            <a:r>
              <a:rPr lang="en-US" sz="2800" spc="-10" dirty="0">
                <a:solidFill>
                  <a:schemeClr val="accent2"/>
                </a:solidFill>
                <a:cs typeface="Arial"/>
              </a:rPr>
              <a:t> </a:t>
            </a:r>
            <a:r>
              <a:rPr lang="en-US" sz="2800" dirty="0">
                <a:solidFill>
                  <a:schemeClr val="accent2"/>
                </a:solidFill>
                <a:cs typeface="Arial"/>
              </a:rPr>
              <a:t>of</a:t>
            </a:r>
            <a:r>
              <a:rPr lang="en-US" sz="2800" spc="-15" dirty="0">
                <a:solidFill>
                  <a:schemeClr val="accent2"/>
                </a:solidFill>
                <a:cs typeface="Arial"/>
              </a:rPr>
              <a:t> </a:t>
            </a:r>
            <a:r>
              <a:rPr lang="en-US" sz="2800" dirty="0">
                <a:solidFill>
                  <a:schemeClr val="accent2"/>
                </a:solidFill>
                <a:cs typeface="Arial"/>
              </a:rPr>
              <a:t>a</a:t>
            </a:r>
            <a:r>
              <a:rPr lang="en-US" sz="2800" spc="-10" dirty="0">
                <a:solidFill>
                  <a:schemeClr val="accent2"/>
                </a:solidFill>
                <a:cs typeface="Arial"/>
              </a:rPr>
              <a:t> </a:t>
            </a:r>
            <a:r>
              <a:rPr lang="en-US" sz="2800" dirty="0">
                <a:solidFill>
                  <a:schemeClr val="accent2"/>
                </a:solidFill>
                <a:cs typeface="Arial"/>
              </a:rPr>
              <a:t>material</a:t>
            </a:r>
            <a:r>
              <a:rPr lang="en-US" sz="2800" spc="-5" dirty="0">
                <a:solidFill>
                  <a:schemeClr val="accent2"/>
                </a:solidFill>
                <a:cs typeface="Arial"/>
              </a:rPr>
              <a:t> </a:t>
            </a:r>
            <a:r>
              <a:rPr lang="en-US" sz="2800" dirty="0">
                <a:solidFill>
                  <a:schemeClr val="accent2"/>
                </a:solidFill>
                <a:cs typeface="Arial"/>
              </a:rPr>
              <a:t>change</a:t>
            </a:r>
            <a:r>
              <a:rPr lang="en-US" sz="2800" spc="-10" dirty="0">
                <a:solidFill>
                  <a:schemeClr val="accent2"/>
                </a:solidFill>
                <a:cs typeface="Arial"/>
              </a:rPr>
              <a:t> </a:t>
            </a:r>
            <a:r>
              <a:rPr lang="en-US" sz="2800" dirty="0">
                <a:solidFill>
                  <a:schemeClr val="accent2"/>
                </a:solidFill>
                <a:cs typeface="Arial"/>
              </a:rPr>
              <a:t>in</a:t>
            </a:r>
            <a:r>
              <a:rPr lang="en-US" sz="2800" spc="-10" dirty="0">
                <a:solidFill>
                  <a:schemeClr val="accent2"/>
                </a:solidFill>
                <a:cs typeface="Arial"/>
              </a:rPr>
              <a:t> </a:t>
            </a:r>
            <a:r>
              <a:rPr lang="en-US" sz="2800" dirty="0">
                <a:solidFill>
                  <a:schemeClr val="accent2"/>
                </a:solidFill>
                <a:cs typeface="Arial"/>
              </a:rPr>
              <a:t>anticipated</a:t>
            </a:r>
            <a:r>
              <a:rPr lang="en-US" sz="2800" spc="-15" dirty="0">
                <a:solidFill>
                  <a:schemeClr val="accent2"/>
                </a:solidFill>
                <a:cs typeface="Arial"/>
              </a:rPr>
              <a:t> </a:t>
            </a:r>
            <a:r>
              <a:rPr lang="en-US" sz="2800" dirty="0">
                <a:solidFill>
                  <a:schemeClr val="accent2"/>
                </a:solidFill>
                <a:cs typeface="Arial"/>
              </a:rPr>
              <a:t>earnings</a:t>
            </a:r>
            <a:endParaRPr lang="en-US" sz="2800" spc="-10" dirty="0">
              <a:solidFill>
                <a:schemeClr val="accent2"/>
              </a:solidFill>
              <a:cs typeface="Arial"/>
            </a:endParaRPr>
          </a:p>
          <a:p>
            <a:pPr marL="295275" indent="-295275">
              <a:buClr>
                <a:schemeClr val="accent1"/>
              </a:buClr>
              <a:buFont typeface="Arial" panose="020B0604020202020204" pitchFamily="34" charset="0"/>
              <a:buChar char="•"/>
            </a:pPr>
            <a:r>
              <a:rPr lang="en-US" sz="2800" dirty="0">
                <a:solidFill>
                  <a:schemeClr val="accent2"/>
                </a:solidFill>
                <a:cs typeface="Arial"/>
              </a:rPr>
              <a:t>News</a:t>
            </a:r>
            <a:r>
              <a:rPr lang="en-US" sz="2800" spc="-20" dirty="0">
                <a:solidFill>
                  <a:schemeClr val="accent2"/>
                </a:solidFill>
                <a:cs typeface="Arial"/>
              </a:rPr>
              <a:t> </a:t>
            </a:r>
            <a:r>
              <a:rPr lang="en-US" sz="2800" dirty="0">
                <a:solidFill>
                  <a:schemeClr val="accent2"/>
                </a:solidFill>
                <a:cs typeface="Arial"/>
              </a:rPr>
              <a:t>of</a:t>
            </a:r>
            <a:r>
              <a:rPr lang="en-US" sz="2800" spc="-15" dirty="0">
                <a:solidFill>
                  <a:schemeClr val="accent2"/>
                </a:solidFill>
                <a:cs typeface="Arial"/>
              </a:rPr>
              <a:t> </a:t>
            </a:r>
            <a:r>
              <a:rPr lang="en-US" sz="2800" dirty="0">
                <a:solidFill>
                  <a:schemeClr val="accent2"/>
                </a:solidFill>
                <a:cs typeface="Arial"/>
              </a:rPr>
              <a:t>proposed</a:t>
            </a:r>
            <a:r>
              <a:rPr lang="en-US" sz="2800" spc="-10" dirty="0">
                <a:solidFill>
                  <a:schemeClr val="accent2"/>
                </a:solidFill>
                <a:cs typeface="Arial"/>
              </a:rPr>
              <a:t> </a:t>
            </a:r>
            <a:r>
              <a:rPr lang="en-US" sz="2800" dirty="0">
                <a:solidFill>
                  <a:schemeClr val="accent2"/>
                </a:solidFill>
                <a:cs typeface="Arial"/>
              </a:rPr>
              <a:t>public</a:t>
            </a:r>
            <a:r>
              <a:rPr lang="en-US" sz="2800" spc="-5" dirty="0">
                <a:solidFill>
                  <a:schemeClr val="accent2"/>
                </a:solidFill>
                <a:cs typeface="Arial"/>
              </a:rPr>
              <a:t> </a:t>
            </a:r>
            <a:r>
              <a:rPr lang="en-US" sz="2800" dirty="0">
                <a:solidFill>
                  <a:schemeClr val="accent2"/>
                </a:solidFill>
                <a:cs typeface="Arial"/>
              </a:rPr>
              <a:t>or</a:t>
            </a:r>
            <a:r>
              <a:rPr lang="en-US" sz="2800" spc="-15" dirty="0">
                <a:solidFill>
                  <a:schemeClr val="accent2"/>
                </a:solidFill>
                <a:cs typeface="Arial"/>
              </a:rPr>
              <a:t> </a:t>
            </a:r>
            <a:r>
              <a:rPr lang="en-US" sz="2800" dirty="0">
                <a:solidFill>
                  <a:schemeClr val="accent2"/>
                </a:solidFill>
                <a:cs typeface="Arial"/>
              </a:rPr>
              <a:t>private</a:t>
            </a:r>
            <a:r>
              <a:rPr lang="en-US" sz="2800" spc="-5" dirty="0">
                <a:solidFill>
                  <a:schemeClr val="accent2"/>
                </a:solidFill>
                <a:cs typeface="Arial"/>
              </a:rPr>
              <a:t> securities </a:t>
            </a:r>
            <a:r>
              <a:rPr lang="en-US" sz="2800" dirty="0">
                <a:solidFill>
                  <a:schemeClr val="accent2"/>
                </a:solidFill>
                <a:cs typeface="Arial"/>
              </a:rPr>
              <a:t>offerings</a:t>
            </a:r>
            <a:endParaRPr lang="en-US" sz="2800" spc="-10" dirty="0">
              <a:solidFill>
                <a:schemeClr val="accent2"/>
              </a:solidFill>
              <a:cs typeface="Arial"/>
            </a:endParaRPr>
          </a:p>
          <a:p>
            <a:pPr marL="295275" indent="-295275">
              <a:buClr>
                <a:schemeClr val="accent1"/>
              </a:buClr>
              <a:buFont typeface="Arial" panose="020B0604020202020204" pitchFamily="34" charset="0"/>
              <a:buChar char="•"/>
            </a:pPr>
            <a:r>
              <a:rPr lang="en-US" sz="2800" dirty="0">
                <a:solidFill>
                  <a:schemeClr val="accent2"/>
                </a:solidFill>
                <a:cs typeface="Arial"/>
              </a:rPr>
              <a:t>Loan</a:t>
            </a:r>
            <a:r>
              <a:rPr lang="en-US" sz="2800" spc="-10" dirty="0">
                <a:solidFill>
                  <a:schemeClr val="accent2"/>
                </a:solidFill>
                <a:cs typeface="Arial"/>
              </a:rPr>
              <a:t> </a:t>
            </a:r>
            <a:r>
              <a:rPr lang="en-US" sz="2800" dirty="0">
                <a:solidFill>
                  <a:schemeClr val="accent2"/>
                </a:solidFill>
                <a:cs typeface="Arial"/>
              </a:rPr>
              <a:t>defaults</a:t>
            </a:r>
            <a:r>
              <a:rPr lang="en-US" sz="2800" spc="-5" dirty="0">
                <a:solidFill>
                  <a:schemeClr val="accent2"/>
                </a:solidFill>
                <a:cs typeface="Arial"/>
              </a:rPr>
              <a:t> </a:t>
            </a:r>
            <a:r>
              <a:rPr lang="en-US" sz="2800" dirty="0">
                <a:solidFill>
                  <a:schemeClr val="accent2"/>
                </a:solidFill>
                <a:cs typeface="Arial"/>
              </a:rPr>
              <a:t>or</a:t>
            </a:r>
            <a:r>
              <a:rPr lang="en-US" sz="2800" spc="-10" dirty="0">
                <a:solidFill>
                  <a:schemeClr val="accent2"/>
                </a:solidFill>
                <a:cs typeface="Arial"/>
              </a:rPr>
              <a:t> </a:t>
            </a:r>
            <a:r>
              <a:rPr lang="en-US" sz="2800" dirty="0">
                <a:solidFill>
                  <a:schemeClr val="accent2"/>
                </a:solidFill>
                <a:cs typeface="Arial"/>
              </a:rPr>
              <a:t>changes</a:t>
            </a:r>
            <a:r>
              <a:rPr lang="en-US" sz="2800" spc="-10" dirty="0">
                <a:solidFill>
                  <a:schemeClr val="accent2"/>
                </a:solidFill>
                <a:cs typeface="Arial"/>
              </a:rPr>
              <a:t> </a:t>
            </a:r>
            <a:r>
              <a:rPr lang="en-US" sz="2800" dirty="0">
                <a:solidFill>
                  <a:schemeClr val="accent2"/>
                </a:solidFill>
                <a:cs typeface="Arial"/>
              </a:rPr>
              <a:t>in</a:t>
            </a:r>
            <a:r>
              <a:rPr lang="en-US" sz="2800" spc="-5" dirty="0">
                <a:solidFill>
                  <a:schemeClr val="accent2"/>
                </a:solidFill>
                <a:cs typeface="Arial"/>
              </a:rPr>
              <a:t> </a:t>
            </a:r>
            <a:r>
              <a:rPr lang="en-US" sz="2800" dirty="0">
                <a:solidFill>
                  <a:schemeClr val="accent2"/>
                </a:solidFill>
                <a:cs typeface="Arial"/>
              </a:rPr>
              <a:t>a</a:t>
            </a:r>
            <a:r>
              <a:rPr lang="en-US" sz="2800" spc="-10" dirty="0">
                <a:solidFill>
                  <a:schemeClr val="accent2"/>
                </a:solidFill>
                <a:cs typeface="Arial"/>
              </a:rPr>
              <a:t> </a:t>
            </a:r>
            <a:r>
              <a:rPr lang="en-US" sz="2800" dirty="0">
                <a:solidFill>
                  <a:schemeClr val="accent2"/>
                </a:solidFill>
                <a:cs typeface="Arial"/>
              </a:rPr>
              <a:t>company’s</a:t>
            </a:r>
            <a:r>
              <a:rPr lang="en-US" sz="2800" spc="-5" dirty="0">
                <a:solidFill>
                  <a:schemeClr val="accent2"/>
                </a:solidFill>
                <a:cs typeface="Arial"/>
              </a:rPr>
              <a:t> </a:t>
            </a:r>
            <a:r>
              <a:rPr lang="en-US" sz="2800" dirty="0">
                <a:solidFill>
                  <a:schemeClr val="accent2"/>
                </a:solidFill>
                <a:cs typeface="Arial"/>
              </a:rPr>
              <a:t>credit</a:t>
            </a:r>
            <a:r>
              <a:rPr lang="en-US" sz="2800" spc="-10" dirty="0">
                <a:solidFill>
                  <a:schemeClr val="accent2"/>
                </a:solidFill>
                <a:cs typeface="Arial"/>
              </a:rPr>
              <a:t> rating</a:t>
            </a:r>
          </a:p>
          <a:p>
            <a:pPr marL="295275" indent="-295275">
              <a:buClr>
                <a:schemeClr val="accent1"/>
              </a:buClr>
              <a:buFont typeface="Arial" panose="020B0604020202020204" pitchFamily="34" charset="0"/>
              <a:buChar char="•"/>
            </a:pPr>
            <a:r>
              <a:rPr lang="en-US" sz="2800" dirty="0">
                <a:solidFill>
                  <a:schemeClr val="accent2"/>
                </a:solidFill>
                <a:cs typeface="Arial"/>
              </a:rPr>
              <a:t>Impending</a:t>
            </a:r>
            <a:r>
              <a:rPr lang="en-US" sz="2800" spc="-30" dirty="0">
                <a:solidFill>
                  <a:schemeClr val="accent2"/>
                </a:solidFill>
                <a:cs typeface="Arial"/>
              </a:rPr>
              <a:t> </a:t>
            </a:r>
            <a:r>
              <a:rPr lang="en-US" sz="2800" dirty="0">
                <a:solidFill>
                  <a:schemeClr val="accent2"/>
                </a:solidFill>
                <a:cs typeface="Arial"/>
              </a:rPr>
              <a:t>announcements</a:t>
            </a:r>
            <a:r>
              <a:rPr lang="en-US" sz="2800" spc="-15" dirty="0">
                <a:solidFill>
                  <a:schemeClr val="accent2"/>
                </a:solidFill>
                <a:cs typeface="Arial"/>
              </a:rPr>
              <a:t> </a:t>
            </a:r>
            <a:r>
              <a:rPr lang="en-US" sz="2800" dirty="0">
                <a:solidFill>
                  <a:schemeClr val="accent2"/>
                </a:solidFill>
                <a:cs typeface="Arial"/>
              </a:rPr>
              <a:t>of</a:t>
            </a:r>
            <a:r>
              <a:rPr lang="en-US" sz="2800" spc="-20" dirty="0">
                <a:solidFill>
                  <a:schemeClr val="accent2"/>
                </a:solidFill>
                <a:cs typeface="Arial"/>
              </a:rPr>
              <a:t> </a:t>
            </a:r>
            <a:r>
              <a:rPr lang="en-US" sz="2800" dirty="0">
                <a:solidFill>
                  <a:schemeClr val="accent2"/>
                </a:solidFill>
                <a:cs typeface="Arial"/>
              </a:rPr>
              <a:t>bankruptcy</a:t>
            </a:r>
            <a:r>
              <a:rPr lang="en-US" sz="2800" spc="-15" dirty="0">
                <a:solidFill>
                  <a:schemeClr val="accent2"/>
                </a:solidFill>
                <a:cs typeface="Arial"/>
              </a:rPr>
              <a:t> / </a:t>
            </a:r>
            <a:r>
              <a:rPr lang="en-US" sz="2800" dirty="0">
                <a:solidFill>
                  <a:schemeClr val="accent2"/>
                </a:solidFill>
                <a:cs typeface="Arial"/>
              </a:rPr>
              <a:t>financial</a:t>
            </a:r>
            <a:r>
              <a:rPr lang="en-US" sz="2800" spc="-15" dirty="0">
                <a:solidFill>
                  <a:schemeClr val="accent2"/>
                </a:solidFill>
                <a:cs typeface="Arial"/>
              </a:rPr>
              <a:t> </a:t>
            </a:r>
            <a:r>
              <a:rPr lang="en-US" sz="2800" dirty="0">
                <a:solidFill>
                  <a:schemeClr val="accent2"/>
                </a:solidFill>
                <a:cs typeface="Arial"/>
              </a:rPr>
              <a:t>liquidity</a:t>
            </a:r>
            <a:r>
              <a:rPr lang="en-US" sz="2800" spc="-10" dirty="0">
                <a:solidFill>
                  <a:schemeClr val="accent2"/>
                </a:solidFill>
                <a:cs typeface="Arial"/>
              </a:rPr>
              <a:t> problems</a:t>
            </a:r>
          </a:p>
          <a:p>
            <a:pPr marL="295275" indent="-295275">
              <a:buClr>
                <a:schemeClr val="accent1"/>
              </a:buClr>
              <a:buFont typeface="Arial" panose="020B0604020202020204" pitchFamily="34" charset="0"/>
              <a:buChar char="•"/>
            </a:pPr>
            <a:r>
              <a:rPr lang="en-US" sz="2800" dirty="0">
                <a:solidFill>
                  <a:schemeClr val="accent2"/>
                </a:solidFill>
                <a:cs typeface="Arial"/>
              </a:rPr>
              <a:t>News</a:t>
            </a:r>
            <a:r>
              <a:rPr lang="en-US" sz="2800" spc="-20" dirty="0">
                <a:solidFill>
                  <a:schemeClr val="accent2"/>
                </a:solidFill>
                <a:cs typeface="Arial"/>
              </a:rPr>
              <a:t> </a:t>
            </a:r>
            <a:r>
              <a:rPr lang="en-US" sz="2800" dirty="0">
                <a:solidFill>
                  <a:schemeClr val="accent2"/>
                </a:solidFill>
                <a:cs typeface="Arial"/>
              </a:rPr>
              <a:t>of</a:t>
            </a:r>
            <a:r>
              <a:rPr lang="en-US" sz="2800" spc="-15" dirty="0">
                <a:solidFill>
                  <a:schemeClr val="accent2"/>
                </a:solidFill>
                <a:cs typeface="Arial"/>
              </a:rPr>
              <a:t> </a:t>
            </a:r>
            <a:r>
              <a:rPr lang="en-US" sz="2800" dirty="0">
                <a:solidFill>
                  <a:schemeClr val="accent2"/>
                </a:solidFill>
                <a:cs typeface="Arial"/>
              </a:rPr>
              <a:t>pending</a:t>
            </a:r>
            <a:r>
              <a:rPr lang="en-US" sz="2800" spc="-15" dirty="0">
                <a:solidFill>
                  <a:schemeClr val="accent2"/>
                </a:solidFill>
                <a:cs typeface="Arial"/>
              </a:rPr>
              <a:t> </a:t>
            </a:r>
            <a:r>
              <a:rPr lang="en-US" sz="2800" spc="-10" dirty="0">
                <a:solidFill>
                  <a:schemeClr val="accent2"/>
                </a:solidFill>
                <a:cs typeface="Arial"/>
              </a:rPr>
              <a:t>/ </a:t>
            </a:r>
            <a:r>
              <a:rPr lang="en-US" sz="2800" dirty="0">
                <a:solidFill>
                  <a:schemeClr val="accent2"/>
                </a:solidFill>
                <a:cs typeface="Arial"/>
              </a:rPr>
              <a:t>proposed</a:t>
            </a:r>
            <a:r>
              <a:rPr lang="en-US" sz="2800" spc="-15" dirty="0">
                <a:solidFill>
                  <a:schemeClr val="accent2"/>
                </a:solidFill>
                <a:cs typeface="Arial"/>
              </a:rPr>
              <a:t> </a:t>
            </a:r>
            <a:r>
              <a:rPr lang="en-US" sz="2800" dirty="0">
                <a:solidFill>
                  <a:schemeClr val="accent2"/>
                </a:solidFill>
                <a:cs typeface="Arial"/>
              </a:rPr>
              <a:t>mergers,</a:t>
            </a:r>
            <a:r>
              <a:rPr lang="en-US" sz="2800" spc="-5" dirty="0">
                <a:solidFill>
                  <a:schemeClr val="accent2"/>
                </a:solidFill>
                <a:cs typeface="Arial"/>
              </a:rPr>
              <a:t> </a:t>
            </a:r>
            <a:r>
              <a:rPr lang="en-US" sz="2800" dirty="0">
                <a:solidFill>
                  <a:schemeClr val="accent2"/>
                </a:solidFill>
                <a:cs typeface="Arial"/>
              </a:rPr>
              <a:t>acquisitions,</a:t>
            </a:r>
            <a:r>
              <a:rPr lang="en-US" sz="2800" spc="-10" dirty="0">
                <a:solidFill>
                  <a:schemeClr val="accent2"/>
                </a:solidFill>
                <a:cs typeface="Arial"/>
              </a:rPr>
              <a:t> </a:t>
            </a:r>
            <a:r>
              <a:rPr lang="en-US" sz="2800" dirty="0">
                <a:solidFill>
                  <a:schemeClr val="accent2"/>
                </a:solidFill>
                <a:cs typeface="Arial"/>
              </a:rPr>
              <a:t>joint</a:t>
            </a:r>
            <a:r>
              <a:rPr lang="en-US" sz="2800" spc="-15" dirty="0">
                <a:solidFill>
                  <a:schemeClr val="accent2"/>
                </a:solidFill>
                <a:cs typeface="Arial"/>
              </a:rPr>
              <a:t> </a:t>
            </a:r>
            <a:r>
              <a:rPr lang="en-US" sz="2800" dirty="0">
                <a:solidFill>
                  <a:schemeClr val="accent2"/>
                </a:solidFill>
                <a:cs typeface="Arial"/>
              </a:rPr>
              <a:t>ventures /</a:t>
            </a:r>
            <a:r>
              <a:rPr lang="en-US" sz="2800" spc="-25" dirty="0">
                <a:solidFill>
                  <a:schemeClr val="accent2"/>
                </a:solidFill>
                <a:cs typeface="Arial"/>
              </a:rPr>
              <a:t> </a:t>
            </a:r>
            <a:r>
              <a:rPr lang="en-US" sz="2800" dirty="0">
                <a:solidFill>
                  <a:schemeClr val="accent2"/>
                </a:solidFill>
                <a:cs typeface="Arial"/>
              </a:rPr>
              <a:t>sales</a:t>
            </a:r>
            <a:r>
              <a:rPr lang="en-US" sz="2800" spc="-10" dirty="0">
                <a:solidFill>
                  <a:schemeClr val="accent2"/>
                </a:solidFill>
                <a:cs typeface="Arial"/>
              </a:rPr>
              <a:t> </a:t>
            </a:r>
            <a:r>
              <a:rPr lang="en-US" sz="2800" dirty="0">
                <a:solidFill>
                  <a:schemeClr val="accent2"/>
                </a:solidFill>
                <a:cs typeface="Arial"/>
              </a:rPr>
              <a:t>of</a:t>
            </a:r>
            <a:r>
              <a:rPr lang="en-US" sz="2800" spc="-10" dirty="0">
                <a:solidFill>
                  <a:schemeClr val="accent2"/>
                </a:solidFill>
                <a:cs typeface="Arial"/>
              </a:rPr>
              <a:t> </a:t>
            </a:r>
            <a:r>
              <a:rPr lang="en-US" sz="2800" dirty="0">
                <a:solidFill>
                  <a:schemeClr val="accent2"/>
                </a:solidFill>
                <a:cs typeface="Arial"/>
              </a:rPr>
              <a:t>significant</a:t>
            </a:r>
            <a:r>
              <a:rPr lang="en-US" sz="2800" spc="-10" dirty="0">
                <a:solidFill>
                  <a:schemeClr val="accent2"/>
                </a:solidFill>
                <a:cs typeface="Arial"/>
              </a:rPr>
              <a:t> </a:t>
            </a:r>
            <a:r>
              <a:rPr lang="en-US" sz="2800" dirty="0">
                <a:solidFill>
                  <a:schemeClr val="accent2"/>
                </a:solidFill>
                <a:cs typeface="Arial"/>
              </a:rPr>
              <a:t>assets /</a:t>
            </a:r>
            <a:r>
              <a:rPr lang="en-US" sz="2800" spc="-5" dirty="0">
                <a:solidFill>
                  <a:schemeClr val="accent2"/>
                </a:solidFill>
                <a:cs typeface="Arial"/>
              </a:rPr>
              <a:t> </a:t>
            </a:r>
            <a:r>
              <a:rPr lang="en-US" sz="2800" dirty="0">
                <a:solidFill>
                  <a:schemeClr val="accent2"/>
                </a:solidFill>
                <a:cs typeface="Arial"/>
              </a:rPr>
              <a:t>other</a:t>
            </a:r>
            <a:r>
              <a:rPr lang="en-US" sz="2800" spc="-5" dirty="0">
                <a:solidFill>
                  <a:schemeClr val="accent2"/>
                </a:solidFill>
                <a:cs typeface="Arial"/>
              </a:rPr>
              <a:t> </a:t>
            </a:r>
            <a:r>
              <a:rPr lang="en-US" sz="2800" dirty="0">
                <a:solidFill>
                  <a:schemeClr val="accent2"/>
                </a:solidFill>
                <a:cs typeface="Arial"/>
              </a:rPr>
              <a:t>strategic </a:t>
            </a:r>
            <a:r>
              <a:rPr lang="en-US" sz="2800" spc="-10" dirty="0">
                <a:solidFill>
                  <a:schemeClr val="accent2"/>
                </a:solidFill>
                <a:cs typeface="Arial"/>
              </a:rPr>
              <a:t>plans</a:t>
            </a:r>
            <a:endParaRPr lang="en-US" sz="2800" dirty="0">
              <a:solidFill>
                <a:schemeClr val="accent2"/>
              </a:solidFill>
              <a:cs typeface="Arial"/>
            </a:endParaRPr>
          </a:p>
          <a:p>
            <a:pPr marL="295275" indent="-295275">
              <a:buClr>
                <a:schemeClr val="accent1"/>
              </a:buClr>
              <a:buFont typeface="Arial" panose="020B0604020202020204" pitchFamily="34" charset="0"/>
              <a:buChar char="•"/>
            </a:pPr>
            <a:r>
              <a:rPr lang="en-US" sz="2800" spc="-10" dirty="0">
                <a:solidFill>
                  <a:schemeClr val="accent2"/>
                </a:solidFill>
                <a:cs typeface="Arial"/>
              </a:rPr>
              <a:t>Non-</a:t>
            </a:r>
            <a:r>
              <a:rPr lang="en-US" sz="2800" dirty="0">
                <a:solidFill>
                  <a:schemeClr val="accent2"/>
                </a:solidFill>
                <a:cs typeface="Arial"/>
              </a:rPr>
              <a:t>public regulatory</a:t>
            </a:r>
            <a:r>
              <a:rPr lang="en-US" sz="2800" spc="5" dirty="0">
                <a:solidFill>
                  <a:schemeClr val="accent2"/>
                </a:solidFill>
                <a:cs typeface="Arial"/>
              </a:rPr>
              <a:t> </a:t>
            </a:r>
            <a:r>
              <a:rPr lang="en-US" sz="2800" dirty="0">
                <a:solidFill>
                  <a:schemeClr val="accent2"/>
                </a:solidFill>
                <a:cs typeface="Arial"/>
              </a:rPr>
              <a:t>approvals, patents,</a:t>
            </a:r>
            <a:r>
              <a:rPr lang="en-US" sz="2800" spc="5" dirty="0">
                <a:solidFill>
                  <a:schemeClr val="accent2"/>
                </a:solidFill>
                <a:cs typeface="Arial"/>
              </a:rPr>
              <a:t> </a:t>
            </a:r>
            <a:r>
              <a:rPr lang="en-US" sz="2800" dirty="0">
                <a:solidFill>
                  <a:schemeClr val="accent2"/>
                </a:solidFill>
                <a:cs typeface="Arial"/>
              </a:rPr>
              <a:t>investigations,</a:t>
            </a:r>
            <a:r>
              <a:rPr lang="en-US" sz="2800" spc="5" dirty="0">
                <a:solidFill>
                  <a:schemeClr val="accent2"/>
                </a:solidFill>
                <a:cs typeface="Arial"/>
              </a:rPr>
              <a:t> </a:t>
            </a:r>
            <a:r>
              <a:rPr lang="en-US" sz="2800" spc="-20" dirty="0">
                <a:solidFill>
                  <a:schemeClr val="accent2"/>
                </a:solidFill>
                <a:cs typeface="Arial"/>
              </a:rPr>
              <a:t>etc.</a:t>
            </a:r>
          </a:p>
          <a:p>
            <a:pPr marL="295275" indent="-295275">
              <a:buClr>
                <a:schemeClr val="accent1"/>
              </a:buClr>
              <a:buFont typeface="Arial" panose="020B0604020202020204" pitchFamily="34" charset="0"/>
              <a:buChar char="•"/>
            </a:pPr>
            <a:r>
              <a:rPr lang="en-US" sz="2800" dirty="0">
                <a:solidFill>
                  <a:schemeClr val="accent2"/>
                </a:solidFill>
                <a:cs typeface="Arial"/>
              </a:rPr>
              <a:t>Occurrence</a:t>
            </a:r>
            <a:r>
              <a:rPr lang="en-US" sz="2800" spc="-20" dirty="0">
                <a:solidFill>
                  <a:schemeClr val="accent2"/>
                </a:solidFill>
                <a:cs typeface="Arial"/>
              </a:rPr>
              <a:t> </a:t>
            </a:r>
            <a:r>
              <a:rPr lang="en-US" sz="2800" dirty="0">
                <a:solidFill>
                  <a:schemeClr val="accent2"/>
                </a:solidFill>
                <a:cs typeface="Arial"/>
              </a:rPr>
              <a:t>of /</a:t>
            </a:r>
            <a:r>
              <a:rPr lang="en-US" sz="2800" spc="-15" dirty="0">
                <a:solidFill>
                  <a:schemeClr val="accent2"/>
                </a:solidFill>
                <a:cs typeface="Arial"/>
              </a:rPr>
              <a:t> </a:t>
            </a:r>
            <a:r>
              <a:rPr lang="en-US" sz="2800" dirty="0">
                <a:solidFill>
                  <a:schemeClr val="accent2"/>
                </a:solidFill>
                <a:cs typeface="Arial"/>
              </a:rPr>
              <a:t>developments</a:t>
            </a:r>
            <a:r>
              <a:rPr lang="en-US" sz="2800" spc="-10" dirty="0">
                <a:solidFill>
                  <a:schemeClr val="accent2"/>
                </a:solidFill>
                <a:cs typeface="Arial"/>
              </a:rPr>
              <a:t> </a:t>
            </a:r>
            <a:r>
              <a:rPr lang="en-US" sz="2800" dirty="0">
                <a:solidFill>
                  <a:schemeClr val="accent2"/>
                </a:solidFill>
                <a:cs typeface="Arial"/>
              </a:rPr>
              <a:t>in</a:t>
            </a:r>
            <a:r>
              <a:rPr lang="en-US" sz="2800" spc="-5" dirty="0">
                <a:solidFill>
                  <a:schemeClr val="accent2"/>
                </a:solidFill>
                <a:cs typeface="Arial"/>
              </a:rPr>
              <a:t> </a:t>
            </a:r>
            <a:r>
              <a:rPr lang="en-US" sz="2800" dirty="0">
                <a:solidFill>
                  <a:schemeClr val="accent2"/>
                </a:solidFill>
                <a:cs typeface="Arial"/>
              </a:rPr>
              <a:t>major</a:t>
            </a:r>
            <a:r>
              <a:rPr lang="en-US" sz="2800" spc="-10" dirty="0">
                <a:solidFill>
                  <a:schemeClr val="accent2"/>
                </a:solidFill>
                <a:cs typeface="Arial"/>
              </a:rPr>
              <a:t> </a:t>
            </a:r>
            <a:r>
              <a:rPr lang="en-US" sz="2800" dirty="0">
                <a:solidFill>
                  <a:schemeClr val="accent2"/>
                </a:solidFill>
                <a:cs typeface="Arial"/>
              </a:rPr>
              <a:t>disputes /</a:t>
            </a:r>
            <a:r>
              <a:rPr lang="en-US" sz="2800" spc="-30" dirty="0">
                <a:solidFill>
                  <a:schemeClr val="accent2"/>
                </a:solidFill>
                <a:cs typeface="Arial"/>
              </a:rPr>
              <a:t> </a:t>
            </a:r>
            <a:r>
              <a:rPr lang="en-US" sz="2800" dirty="0">
                <a:solidFill>
                  <a:schemeClr val="accent2"/>
                </a:solidFill>
                <a:cs typeface="Arial"/>
              </a:rPr>
              <a:t>litigation</a:t>
            </a:r>
            <a:endParaRPr lang="en-US" sz="2800" spc="-10" dirty="0">
              <a:solidFill>
                <a:schemeClr val="accent2"/>
              </a:solidFill>
              <a:cs typeface="Arial"/>
            </a:endParaRPr>
          </a:p>
          <a:p>
            <a:pPr marL="295275" indent="-295275">
              <a:buClr>
                <a:schemeClr val="accent1"/>
              </a:buClr>
              <a:buFont typeface="Arial" panose="020B0604020202020204" pitchFamily="34" charset="0"/>
              <a:buChar char="•"/>
            </a:pPr>
            <a:r>
              <a:rPr lang="en-US" sz="2800" dirty="0">
                <a:solidFill>
                  <a:schemeClr val="accent2"/>
                </a:solidFill>
                <a:cs typeface="Arial"/>
              </a:rPr>
              <a:t>A</a:t>
            </a:r>
            <a:r>
              <a:rPr lang="en-US" sz="2800" spc="-70" dirty="0">
                <a:solidFill>
                  <a:schemeClr val="accent2"/>
                </a:solidFill>
                <a:cs typeface="Arial"/>
              </a:rPr>
              <a:t> </a:t>
            </a:r>
            <a:r>
              <a:rPr lang="en-US" sz="2800" dirty="0">
                <a:solidFill>
                  <a:schemeClr val="accent2"/>
                </a:solidFill>
                <a:cs typeface="Arial"/>
              </a:rPr>
              <a:t>change in</a:t>
            </a:r>
            <a:r>
              <a:rPr lang="en-US" sz="2800" spc="-5" dirty="0">
                <a:solidFill>
                  <a:schemeClr val="accent2"/>
                </a:solidFill>
                <a:cs typeface="Arial"/>
              </a:rPr>
              <a:t> </a:t>
            </a:r>
            <a:r>
              <a:rPr lang="en-US" sz="2800" spc="-10" dirty="0">
                <a:solidFill>
                  <a:schemeClr val="accent2"/>
                </a:solidFill>
                <a:cs typeface="Arial"/>
              </a:rPr>
              <a:t>management</a:t>
            </a:r>
          </a:p>
          <a:p>
            <a:pPr marL="237490" indent="-224790">
              <a:lnSpc>
                <a:spcPct val="100000"/>
              </a:lnSpc>
              <a:spcBef>
                <a:spcPts val="484"/>
              </a:spcBef>
              <a:buClr>
                <a:srgbClr val="00A3DF"/>
              </a:buClr>
              <a:buFont typeface="Arial"/>
              <a:buChar char="•"/>
              <a:tabLst>
                <a:tab pos="237490" algn="l"/>
              </a:tabLst>
            </a:pPr>
            <a:r>
              <a:rPr lang="en-US" sz="2800" dirty="0">
                <a:solidFill>
                  <a:schemeClr val="accent2"/>
                </a:solidFill>
                <a:cs typeface="Arial"/>
              </a:rPr>
              <a:t>New</a:t>
            </a:r>
            <a:r>
              <a:rPr lang="en-US" sz="2800" spc="-10" dirty="0">
                <a:solidFill>
                  <a:schemeClr val="accent2"/>
                </a:solidFill>
                <a:cs typeface="Arial"/>
              </a:rPr>
              <a:t> </a:t>
            </a:r>
            <a:r>
              <a:rPr lang="en-US" sz="2800" dirty="0">
                <a:solidFill>
                  <a:schemeClr val="accent2"/>
                </a:solidFill>
                <a:cs typeface="Arial"/>
              </a:rPr>
              <a:t>product</a:t>
            </a:r>
            <a:r>
              <a:rPr lang="en-US" sz="2800" spc="-15" dirty="0">
                <a:solidFill>
                  <a:schemeClr val="accent2"/>
                </a:solidFill>
                <a:cs typeface="Arial"/>
              </a:rPr>
              <a:t> </a:t>
            </a:r>
            <a:r>
              <a:rPr lang="en-US" sz="2800" spc="-10" dirty="0">
                <a:solidFill>
                  <a:schemeClr val="accent2"/>
                </a:solidFill>
                <a:cs typeface="Arial"/>
              </a:rPr>
              <a:t>announcements</a:t>
            </a:r>
          </a:p>
          <a:p>
            <a:pPr marL="237490" indent="-224790">
              <a:lnSpc>
                <a:spcPct val="100000"/>
              </a:lnSpc>
              <a:spcBef>
                <a:spcPts val="484"/>
              </a:spcBef>
              <a:buClr>
                <a:srgbClr val="00A3DF"/>
              </a:buClr>
              <a:buFont typeface="Arial"/>
              <a:buChar char="•"/>
              <a:tabLst>
                <a:tab pos="237490" algn="l"/>
              </a:tabLst>
            </a:pPr>
            <a:r>
              <a:rPr lang="en-US" sz="2800" spc="-10" dirty="0">
                <a:solidFill>
                  <a:schemeClr val="accent2"/>
                </a:solidFill>
                <a:cs typeface="Arial"/>
              </a:rPr>
              <a:t>G</a:t>
            </a:r>
            <a:r>
              <a:rPr lang="en-US" sz="2800" dirty="0">
                <a:solidFill>
                  <a:schemeClr val="accent2"/>
                </a:solidFill>
                <a:cs typeface="Arial"/>
              </a:rPr>
              <a:t>ain</a:t>
            </a:r>
            <a:r>
              <a:rPr lang="en-US" sz="2800" spc="-5" dirty="0">
                <a:solidFill>
                  <a:schemeClr val="accent2"/>
                </a:solidFill>
                <a:cs typeface="Arial"/>
              </a:rPr>
              <a:t> /</a:t>
            </a:r>
            <a:r>
              <a:rPr lang="en-US" sz="2800" dirty="0">
                <a:solidFill>
                  <a:schemeClr val="accent2"/>
                </a:solidFill>
                <a:cs typeface="Arial"/>
              </a:rPr>
              <a:t> loss of</a:t>
            </a:r>
            <a:r>
              <a:rPr lang="en-US" sz="2800" spc="-5" dirty="0">
                <a:solidFill>
                  <a:schemeClr val="accent2"/>
                </a:solidFill>
                <a:cs typeface="Arial"/>
              </a:rPr>
              <a:t> </a:t>
            </a:r>
            <a:r>
              <a:rPr lang="en-US" sz="2800" dirty="0">
                <a:solidFill>
                  <a:schemeClr val="accent2"/>
                </a:solidFill>
                <a:cs typeface="Arial"/>
              </a:rPr>
              <a:t>significant</a:t>
            </a:r>
            <a:r>
              <a:rPr lang="en-US" sz="2800" spc="-10" dirty="0">
                <a:solidFill>
                  <a:schemeClr val="accent2"/>
                </a:solidFill>
                <a:cs typeface="Arial"/>
              </a:rPr>
              <a:t> </a:t>
            </a:r>
            <a:r>
              <a:rPr lang="en-US" sz="2800" dirty="0">
                <a:solidFill>
                  <a:schemeClr val="accent2"/>
                </a:solidFill>
                <a:cs typeface="Arial"/>
              </a:rPr>
              <a:t>customers, suppliers</a:t>
            </a:r>
            <a:r>
              <a:rPr lang="en-US" sz="2800" spc="5" dirty="0">
                <a:solidFill>
                  <a:schemeClr val="accent2"/>
                </a:solidFill>
                <a:cs typeface="Arial"/>
              </a:rPr>
              <a:t> / </a:t>
            </a:r>
            <a:r>
              <a:rPr lang="en-US" sz="2800" spc="-10" dirty="0">
                <a:solidFill>
                  <a:schemeClr val="accent2"/>
                </a:solidFill>
                <a:cs typeface="Arial"/>
              </a:rPr>
              <a:t>partners</a:t>
            </a:r>
            <a:endParaRPr lang="en-US" sz="2800" i="1" dirty="0">
              <a:solidFill>
                <a:schemeClr val="accent2"/>
              </a:solidFill>
            </a:endParaRPr>
          </a:p>
        </p:txBody>
      </p:sp>
      <p:sp>
        <p:nvSpPr>
          <p:cNvPr id="9" name="Slide Number Placeholder 3">
            <a:extLst>
              <a:ext uri="{FF2B5EF4-FFF2-40B4-BE49-F238E27FC236}">
                <a16:creationId xmlns:a16="http://schemas.microsoft.com/office/drawing/2014/main" id="{BF7897E0-49DA-7395-F002-084668A042A9}"/>
              </a:ext>
            </a:extLst>
          </p:cNvPr>
          <p:cNvSpPr txBox="1">
            <a:spLocks/>
          </p:cNvSpPr>
          <p:nvPr/>
        </p:nvSpPr>
        <p:spPr>
          <a:xfrm>
            <a:off x="11659838" y="6644640"/>
            <a:ext cx="532161" cy="202798"/>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9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661BA67-2496-BC42-B2D2-763B605DA9A7}" type="slidenum">
              <a:rPr lang="en-US" b="1" smtClean="0">
                <a:solidFill>
                  <a:schemeClr val="tx2"/>
                </a:solidFill>
              </a:rPr>
              <a:pPr>
                <a:defRPr/>
              </a:pPr>
              <a:t>41</a:t>
            </a:fld>
            <a:endParaRPr lang="en-US" b="1" dirty="0">
              <a:solidFill>
                <a:schemeClr val="tx2"/>
              </a:solidFill>
            </a:endParaRPr>
          </a:p>
        </p:txBody>
      </p:sp>
    </p:spTree>
    <p:extLst>
      <p:ext uri="{BB962C8B-B14F-4D97-AF65-F5344CB8AC3E}">
        <p14:creationId xmlns:p14="http://schemas.microsoft.com/office/powerpoint/2010/main" val="15737610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D8F43-C1A9-4357-8039-BD4DB3015F6A}"/>
              </a:ext>
            </a:extLst>
          </p:cNvPr>
          <p:cNvSpPr>
            <a:spLocks noGrp="1"/>
          </p:cNvSpPr>
          <p:nvPr>
            <p:ph type="title"/>
          </p:nvPr>
        </p:nvSpPr>
        <p:spPr/>
        <p:txBody>
          <a:bodyPr/>
          <a:lstStyle/>
          <a:p>
            <a:r>
              <a:rPr lang="en-US" dirty="0"/>
              <a:t>Public v. Non-Public Information  </a:t>
            </a:r>
          </a:p>
        </p:txBody>
      </p:sp>
      <p:sp>
        <p:nvSpPr>
          <p:cNvPr id="3" name="TextBox 2">
            <a:extLst>
              <a:ext uri="{FF2B5EF4-FFF2-40B4-BE49-F238E27FC236}">
                <a16:creationId xmlns:a16="http://schemas.microsoft.com/office/drawing/2014/main" id="{5918BAAA-BB87-8E41-A3C7-0BD0F1EB9D08}"/>
              </a:ext>
            </a:extLst>
          </p:cNvPr>
          <p:cNvSpPr txBox="1"/>
          <p:nvPr/>
        </p:nvSpPr>
        <p:spPr>
          <a:xfrm>
            <a:off x="438912" y="946276"/>
            <a:ext cx="11521860" cy="4962705"/>
          </a:xfrm>
          <a:prstGeom prst="rect">
            <a:avLst/>
          </a:prstGeom>
          <a:noFill/>
        </p:spPr>
        <p:txBody>
          <a:bodyPr wrap="square" rtlCol="0">
            <a:spAutoFit/>
          </a:bodyPr>
          <a:lstStyle/>
          <a:p>
            <a:pPr>
              <a:buClr>
                <a:schemeClr val="accent1"/>
              </a:buClr>
            </a:pPr>
            <a:endParaRPr lang="en-US" sz="2800" dirty="0">
              <a:solidFill>
                <a:schemeClr val="bg2"/>
              </a:solidFill>
              <a:latin typeface="Arial" panose="020B0604020202020204" pitchFamily="34" charset="0"/>
              <a:cs typeface="Arial" panose="020B0604020202020204" pitchFamily="34" charset="0"/>
            </a:endParaRPr>
          </a:p>
          <a:p>
            <a:pPr marL="354965" marR="16510" indent="-342900">
              <a:lnSpc>
                <a:spcPct val="120500"/>
              </a:lnSpc>
              <a:spcBef>
                <a:spcPts val="1019"/>
              </a:spcBef>
              <a:buClr>
                <a:srgbClr val="00A3DF"/>
              </a:buClr>
              <a:buFont typeface="Arial"/>
              <a:buChar char="•"/>
              <a:tabLst>
                <a:tab pos="354965" algn="l"/>
              </a:tabLst>
            </a:pPr>
            <a:r>
              <a:rPr lang="en-US" sz="2800" spc="-10" dirty="0">
                <a:solidFill>
                  <a:schemeClr val="accent2"/>
                </a:solidFill>
              </a:rPr>
              <a:t>Generally,</a:t>
            </a:r>
            <a:r>
              <a:rPr lang="en-US" sz="2800" spc="-5" dirty="0">
                <a:solidFill>
                  <a:schemeClr val="accent2"/>
                </a:solidFill>
              </a:rPr>
              <a:t> </a:t>
            </a:r>
            <a:r>
              <a:rPr lang="en-US" sz="2800" dirty="0">
                <a:solidFill>
                  <a:schemeClr val="accent2"/>
                </a:solidFill>
              </a:rPr>
              <a:t>information is</a:t>
            </a:r>
            <a:r>
              <a:rPr lang="en-US" sz="2800" spc="-5" dirty="0">
                <a:solidFill>
                  <a:schemeClr val="accent2"/>
                </a:solidFill>
              </a:rPr>
              <a:t> </a:t>
            </a:r>
            <a:r>
              <a:rPr lang="en-US" sz="2800" dirty="0">
                <a:solidFill>
                  <a:schemeClr val="accent2"/>
                </a:solidFill>
              </a:rPr>
              <a:t>considered “</a:t>
            </a:r>
            <a:r>
              <a:rPr lang="en-US" sz="2800" dirty="0">
                <a:solidFill>
                  <a:srgbClr val="FF0000"/>
                </a:solidFill>
              </a:rPr>
              <a:t>nonpublic</a:t>
            </a:r>
            <a:r>
              <a:rPr lang="en-US" sz="2800" dirty="0">
                <a:solidFill>
                  <a:schemeClr val="accent2"/>
                </a:solidFill>
              </a:rPr>
              <a:t>” </a:t>
            </a:r>
            <a:r>
              <a:rPr lang="en-US" sz="2800" spc="-10" dirty="0">
                <a:solidFill>
                  <a:schemeClr val="accent2"/>
                </a:solidFill>
              </a:rPr>
              <a:t>until </a:t>
            </a:r>
            <a:r>
              <a:rPr lang="en-US" sz="2800" dirty="0">
                <a:solidFill>
                  <a:srgbClr val="FF0000"/>
                </a:solidFill>
              </a:rPr>
              <a:t>after</a:t>
            </a:r>
            <a:r>
              <a:rPr lang="en-US" sz="2800" spc="-15" dirty="0">
                <a:solidFill>
                  <a:schemeClr val="tx1">
                    <a:lumMod val="60000"/>
                    <a:lumOff val="40000"/>
                  </a:schemeClr>
                </a:solidFill>
              </a:rPr>
              <a:t> </a:t>
            </a:r>
            <a:r>
              <a:rPr lang="en-US" sz="2800" dirty="0">
                <a:solidFill>
                  <a:schemeClr val="accent2"/>
                </a:solidFill>
              </a:rPr>
              <a:t>the</a:t>
            </a:r>
            <a:r>
              <a:rPr lang="en-US" sz="2800" spc="5" dirty="0">
                <a:solidFill>
                  <a:schemeClr val="tx1">
                    <a:lumMod val="60000"/>
                    <a:lumOff val="40000"/>
                  </a:schemeClr>
                </a:solidFill>
              </a:rPr>
              <a:t> </a:t>
            </a:r>
            <a:r>
              <a:rPr lang="en-US" sz="2800" dirty="0">
                <a:solidFill>
                  <a:srgbClr val="FF0000"/>
                </a:solidFill>
              </a:rPr>
              <a:t>second</a:t>
            </a:r>
            <a:r>
              <a:rPr lang="en-US" sz="2800" spc="5" dirty="0">
                <a:solidFill>
                  <a:srgbClr val="FF0000"/>
                </a:solidFill>
              </a:rPr>
              <a:t> </a:t>
            </a:r>
            <a:r>
              <a:rPr lang="en-US" sz="2800" dirty="0">
                <a:solidFill>
                  <a:srgbClr val="FF0000"/>
                </a:solidFill>
              </a:rPr>
              <a:t>business</a:t>
            </a:r>
            <a:r>
              <a:rPr lang="en-US" sz="2800" spc="10" dirty="0">
                <a:solidFill>
                  <a:srgbClr val="FF0000"/>
                </a:solidFill>
              </a:rPr>
              <a:t> </a:t>
            </a:r>
            <a:r>
              <a:rPr lang="en-US" sz="2800" dirty="0">
                <a:solidFill>
                  <a:srgbClr val="FF0000"/>
                </a:solidFill>
              </a:rPr>
              <a:t>day</a:t>
            </a:r>
            <a:r>
              <a:rPr lang="en-US" sz="2800" dirty="0">
                <a:solidFill>
                  <a:schemeClr val="tx1">
                    <a:lumMod val="60000"/>
                    <a:lumOff val="40000"/>
                  </a:schemeClr>
                </a:solidFill>
              </a:rPr>
              <a:t> </a:t>
            </a:r>
            <a:r>
              <a:rPr lang="en-US" sz="2800" dirty="0">
                <a:solidFill>
                  <a:schemeClr val="accent2"/>
                </a:solidFill>
              </a:rPr>
              <a:t>after the</a:t>
            </a:r>
            <a:r>
              <a:rPr lang="en-US" sz="2800" spc="5" dirty="0">
                <a:solidFill>
                  <a:schemeClr val="accent2"/>
                </a:solidFill>
              </a:rPr>
              <a:t> </a:t>
            </a:r>
            <a:r>
              <a:rPr lang="en-US" sz="2800" dirty="0">
                <a:solidFill>
                  <a:schemeClr val="accent2"/>
                </a:solidFill>
              </a:rPr>
              <a:t>information</a:t>
            </a:r>
            <a:r>
              <a:rPr lang="en-US" sz="2800" spc="10" dirty="0">
                <a:solidFill>
                  <a:schemeClr val="accent2"/>
                </a:solidFill>
              </a:rPr>
              <a:t> </a:t>
            </a:r>
            <a:r>
              <a:rPr lang="en-US" sz="2800" spc="-25" dirty="0">
                <a:solidFill>
                  <a:schemeClr val="accent2"/>
                </a:solidFill>
              </a:rPr>
              <a:t>is </a:t>
            </a:r>
            <a:r>
              <a:rPr lang="en-US" sz="2800" dirty="0">
                <a:solidFill>
                  <a:schemeClr val="accent2"/>
                </a:solidFill>
              </a:rPr>
              <a:t>publicly released (</a:t>
            </a:r>
            <a:r>
              <a:rPr lang="en-US" sz="2800" dirty="0">
                <a:solidFill>
                  <a:srgbClr val="FF0000"/>
                </a:solidFill>
              </a:rPr>
              <a:t>widely disseminated</a:t>
            </a:r>
            <a:r>
              <a:rPr lang="en-US" sz="2800" dirty="0">
                <a:solidFill>
                  <a:schemeClr val="accent2"/>
                </a:solidFill>
              </a:rPr>
              <a:t>), such</a:t>
            </a:r>
            <a:r>
              <a:rPr lang="en-US" sz="2800" spc="5" dirty="0">
                <a:solidFill>
                  <a:schemeClr val="accent2"/>
                </a:solidFill>
              </a:rPr>
              <a:t> </a:t>
            </a:r>
            <a:r>
              <a:rPr lang="en-US" sz="2800" dirty="0">
                <a:solidFill>
                  <a:schemeClr val="accent2"/>
                </a:solidFill>
              </a:rPr>
              <a:t>as</a:t>
            </a:r>
            <a:r>
              <a:rPr lang="en-US" sz="2800" spc="5" dirty="0">
                <a:solidFill>
                  <a:schemeClr val="accent2"/>
                </a:solidFill>
              </a:rPr>
              <a:t> </a:t>
            </a:r>
            <a:r>
              <a:rPr lang="en-US" sz="2800" dirty="0">
                <a:solidFill>
                  <a:schemeClr val="accent2"/>
                </a:solidFill>
              </a:rPr>
              <a:t>by press release or </a:t>
            </a:r>
            <a:r>
              <a:rPr lang="en-US" sz="2800" spc="-10" dirty="0">
                <a:solidFill>
                  <a:schemeClr val="accent2"/>
                </a:solidFill>
              </a:rPr>
              <a:t>widely </a:t>
            </a:r>
            <a:r>
              <a:rPr lang="en-US" sz="2800" dirty="0">
                <a:solidFill>
                  <a:schemeClr val="accent2"/>
                </a:solidFill>
              </a:rPr>
              <a:t>circulated</a:t>
            </a:r>
            <a:r>
              <a:rPr lang="en-US" sz="2800" spc="-5" dirty="0">
                <a:solidFill>
                  <a:schemeClr val="accent2"/>
                </a:solidFill>
              </a:rPr>
              <a:t> </a:t>
            </a:r>
            <a:r>
              <a:rPr lang="en-US" sz="2800" dirty="0">
                <a:solidFill>
                  <a:schemeClr val="accent2"/>
                </a:solidFill>
              </a:rPr>
              <a:t>public</a:t>
            </a:r>
            <a:r>
              <a:rPr lang="en-US" sz="2800" spc="5" dirty="0">
                <a:solidFill>
                  <a:schemeClr val="accent2"/>
                </a:solidFill>
              </a:rPr>
              <a:t> </a:t>
            </a:r>
            <a:r>
              <a:rPr lang="en-US" sz="2800" dirty="0">
                <a:solidFill>
                  <a:schemeClr val="accent2"/>
                </a:solidFill>
              </a:rPr>
              <a:t>disclosure</a:t>
            </a:r>
            <a:r>
              <a:rPr lang="en-US" sz="2800" spc="5" dirty="0">
                <a:solidFill>
                  <a:schemeClr val="accent2"/>
                </a:solidFill>
              </a:rPr>
              <a:t> </a:t>
            </a:r>
            <a:r>
              <a:rPr lang="en-US" sz="2800" dirty="0">
                <a:solidFill>
                  <a:schemeClr val="accent2"/>
                </a:solidFill>
              </a:rPr>
              <a:t>documents</a:t>
            </a:r>
            <a:r>
              <a:rPr lang="en-US" sz="2800" spc="5" dirty="0">
                <a:solidFill>
                  <a:schemeClr val="accent2"/>
                </a:solidFill>
              </a:rPr>
              <a:t> </a:t>
            </a:r>
            <a:r>
              <a:rPr lang="en-US" sz="2800" dirty="0">
                <a:solidFill>
                  <a:schemeClr val="accent2"/>
                </a:solidFill>
              </a:rPr>
              <a:t>filed</a:t>
            </a:r>
            <a:r>
              <a:rPr lang="en-US" sz="2800" spc="10" dirty="0">
                <a:solidFill>
                  <a:schemeClr val="accent2"/>
                </a:solidFill>
              </a:rPr>
              <a:t> </a:t>
            </a:r>
            <a:r>
              <a:rPr lang="en-US" sz="2800" dirty="0">
                <a:solidFill>
                  <a:schemeClr val="accent2"/>
                </a:solidFill>
              </a:rPr>
              <a:t>with</a:t>
            </a:r>
            <a:r>
              <a:rPr lang="en-US" sz="2800" spc="10" dirty="0">
                <a:solidFill>
                  <a:schemeClr val="accent2"/>
                </a:solidFill>
              </a:rPr>
              <a:t> </a:t>
            </a:r>
            <a:r>
              <a:rPr lang="en-US" sz="2800" dirty="0">
                <a:solidFill>
                  <a:schemeClr val="accent2"/>
                </a:solidFill>
              </a:rPr>
              <a:t>the</a:t>
            </a:r>
            <a:r>
              <a:rPr lang="en-US" sz="2800" spc="5" dirty="0">
                <a:solidFill>
                  <a:schemeClr val="accent2"/>
                </a:solidFill>
              </a:rPr>
              <a:t> </a:t>
            </a:r>
            <a:r>
              <a:rPr lang="en-US" sz="2800" spc="-20" dirty="0">
                <a:solidFill>
                  <a:schemeClr val="accent2"/>
                </a:solidFill>
              </a:rPr>
              <a:t>SEC (like </a:t>
            </a:r>
            <a:r>
              <a:rPr lang="en-US" sz="2800" dirty="0">
                <a:solidFill>
                  <a:schemeClr val="accent2"/>
                </a:solidFill>
              </a:rPr>
              <a:t>prospectuses</a:t>
            </a:r>
            <a:r>
              <a:rPr lang="en-US" sz="2800" spc="5" dirty="0">
                <a:solidFill>
                  <a:schemeClr val="accent2"/>
                </a:solidFill>
              </a:rPr>
              <a:t> </a:t>
            </a:r>
            <a:r>
              <a:rPr lang="en-US" sz="2800" dirty="0">
                <a:solidFill>
                  <a:schemeClr val="accent2"/>
                </a:solidFill>
              </a:rPr>
              <a:t>or </a:t>
            </a:r>
            <a:r>
              <a:rPr lang="en-US" sz="2800" spc="-10" dirty="0">
                <a:solidFill>
                  <a:schemeClr val="accent2"/>
                </a:solidFill>
              </a:rPr>
              <a:t>10-</a:t>
            </a:r>
            <a:r>
              <a:rPr lang="en-US" sz="2800" dirty="0">
                <a:solidFill>
                  <a:schemeClr val="accent2"/>
                </a:solidFill>
              </a:rPr>
              <a:t>K,</a:t>
            </a:r>
            <a:r>
              <a:rPr lang="en-US" sz="2800" spc="5" dirty="0">
                <a:solidFill>
                  <a:schemeClr val="accent2"/>
                </a:solidFill>
              </a:rPr>
              <a:t> </a:t>
            </a:r>
            <a:r>
              <a:rPr lang="en-US" sz="2800" dirty="0">
                <a:solidFill>
                  <a:schemeClr val="accent2"/>
                </a:solidFill>
              </a:rPr>
              <a:t>10-Q</a:t>
            </a:r>
            <a:r>
              <a:rPr lang="en-US" sz="2800" spc="5" dirty="0">
                <a:solidFill>
                  <a:schemeClr val="accent2"/>
                </a:solidFill>
              </a:rPr>
              <a:t> </a:t>
            </a:r>
            <a:r>
              <a:rPr lang="en-US" sz="2800" dirty="0">
                <a:solidFill>
                  <a:schemeClr val="accent2"/>
                </a:solidFill>
              </a:rPr>
              <a:t>or 8-K</a:t>
            </a:r>
            <a:r>
              <a:rPr lang="en-US" sz="2800" spc="5" dirty="0">
                <a:solidFill>
                  <a:schemeClr val="accent2"/>
                </a:solidFill>
              </a:rPr>
              <a:t> </a:t>
            </a:r>
            <a:r>
              <a:rPr lang="en-US" sz="2800" spc="-10" dirty="0">
                <a:solidFill>
                  <a:schemeClr val="accent2"/>
                </a:solidFill>
              </a:rPr>
              <a:t>reports).</a:t>
            </a:r>
          </a:p>
          <a:p>
            <a:pPr marL="354965" marR="208279" indent="-342900">
              <a:lnSpc>
                <a:spcPct val="121400"/>
              </a:lnSpc>
              <a:spcBef>
                <a:spcPts val="875"/>
              </a:spcBef>
              <a:buClr>
                <a:srgbClr val="00A3DF"/>
              </a:buClr>
              <a:buFont typeface="Arial"/>
              <a:buChar char="•"/>
              <a:tabLst>
                <a:tab pos="354965" algn="l"/>
              </a:tabLst>
            </a:pPr>
            <a:r>
              <a:rPr lang="en-US" sz="2800" dirty="0">
                <a:solidFill>
                  <a:schemeClr val="accent2"/>
                </a:solidFill>
              </a:rPr>
              <a:t>Example: If</a:t>
            </a:r>
            <a:r>
              <a:rPr lang="en-US" sz="2800" spc="10" dirty="0">
                <a:solidFill>
                  <a:schemeClr val="accent2"/>
                </a:solidFill>
              </a:rPr>
              <a:t> </a:t>
            </a:r>
            <a:r>
              <a:rPr lang="en-US" sz="2800" dirty="0">
                <a:solidFill>
                  <a:schemeClr val="accent2"/>
                </a:solidFill>
              </a:rPr>
              <a:t>information</a:t>
            </a:r>
            <a:r>
              <a:rPr lang="en-US" sz="2800" spc="5" dirty="0">
                <a:solidFill>
                  <a:schemeClr val="accent2"/>
                </a:solidFill>
              </a:rPr>
              <a:t> </a:t>
            </a:r>
            <a:r>
              <a:rPr lang="en-US" sz="2800" dirty="0">
                <a:solidFill>
                  <a:schemeClr val="accent2"/>
                </a:solidFill>
              </a:rPr>
              <a:t>is disclosed</a:t>
            </a:r>
            <a:r>
              <a:rPr lang="en-US" sz="2800" spc="10" dirty="0">
                <a:solidFill>
                  <a:schemeClr val="accent2"/>
                </a:solidFill>
              </a:rPr>
              <a:t> </a:t>
            </a:r>
            <a:r>
              <a:rPr lang="en-US" sz="2800" dirty="0">
                <a:solidFill>
                  <a:schemeClr val="accent2"/>
                </a:solidFill>
              </a:rPr>
              <a:t>via press</a:t>
            </a:r>
            <a:r>
              <a:rPr lang="en-US" sz="2800" spc="5" dirty="0">
                <a:solidFill>
                  <a:schemeClr val="accent2"/>
                </a:solidFill>
              </a:rPr>
              <a:t> </a:t>
            </a:r>
            <a:r>
              <a:rPr lang="en-US" sz="2800" spc="-10" dirty="0">
                <a:solidFill>
                  <a:schemeClr val="accent2"/>
                </a:solidFill>
              </a:rPr>
              <a:t>release </a:t>
            </a:r>
            <a:r>
              <a:rPr lang="en-US" sz="2800" dirty="0">
                <a:solidFill>
                  <a:schemeClr val="accent2"/>
                </a:solidFill>
              </a:rPr>
              <a:t>on</a:t>
            </a:r>
            <a:r>
              <a:rPr lang="en-US" sz="2800" spc="10" dirty="0">
                <a:solidFill>
                  <a:schemeClr val="accent2"/>
                </a:solidFill>
              </a:rPr>
              <a:t> </a:t>
            </a:r>
            <a:r>
              <a:rPr lang="en-US" sz="2800" dirty="0">
                <a:solidFill>
                  <a:schemeClr val="accent2"/>
                </a:solidFill>
              </a:rPr>
              <a:t>a</a:t>
            </a:r>
            <a:r>
              <a:rPr lang="en-US" sz="2800" spc="5" dirty="0">
                <a:solidFill>
                  <a:schemeClr val="accent2"/>
                </a:solidFill>
              </a:rPr>
              <a:t> </a:t>
            </a:r>
          </a:p>
          <a:p>
            <a:pPr marL="12065" marR="208279">
              <a:lnSpc>
                <a:spcPct val="121400"/>
              </a:lnSpc>
              <a:spcBef>
                <a:spcPts val="875"/>
              </a:spcBef>
              <a:buClr>
                <a:srgbClr val="00A3DF"/>
              </a:buClr>
              <a:tabLst>
                <a:tab pos="354965" algn="l"/>
              </a:tabLst>
            </a:pPr>
            <a:r>
              <a:rPr lang="en-US" sz="2800" i="1" spc="5" dirty="0">
                <a:solidFill>
                  <a:schemeClr val="accent2"/>
                </a:solidFill>
                <a:latin typeface="Arial-BoldItalicMT"/>
                <a:cs typeface="Arial-BoldItalicMT"/>
              </a:rPr>
              <a:t>    </a:t>
            </a:r>
            <a:r>
              <a:rPr lang="en-US" sz="2800" i="1" dirty="0">
                <a:solidFill>
                  <a:schemeClr val="accent2"/>
                </a:solidFill>
                <a:latin typeface="Arial-BoldItalicMT"/>
                <a:cs typeface="Arial-BoldItalicMT"/>
              </a:rPr>
              <a:t>Monday</a:t>
            </a:r>
            <a:r>
              <a:rPr lang="en-US" sz="2800" dirty="0">
                <a:solidFill>
                  <a:schemeClr val="accent2"/>
                </a:solidFill>
              </a:rPr>
              <a:t>,</a:t>
            </a:r>
            <a:r>
              <a:rPr lang="en-US" sz="2800" spc="10" dirty="0">
                <a:solidFill>
                  <a:schemeClr val="accent2"/>
                </a:solidFill>
              </a:rPr>
              <a:t> </a:t>
            </a:r>
            <a:r>
              <a:rPr lang="en-US" sz="2800" dirty="0">
                <a:solidFill>
                  <a:schemeClr val="accent2"/>
                </a:solidFill>
              </a:rPr>
              <a:t>it</a:t>
            </a:r>
            <a:r>
              <a:rPr lang="en-US" sz="2800" spc="10" dirty="0">
                <a:solidFill>
                  <a:schemeClr val="accent2"/>
                </a:solidFill>
              </a:rPr>
              <a:t> </a:t>
            </a:r>
            <a:r>
              <a:rPr lang="en-US" sz="2800" dirty="0">
                <a:solidFill>
                  <a:schemeClr val="accent2"/>
                </a:solidFill>
              </a:rPr>
              <a:t>can</a:t>
            </a:r>
            <a:r>
              <a:rPr lang="en-US" sz="2800" spc="10" dirty="0">
                <a:solidFill>
                  <a:schemeClr val="accent2"/>
                </a:solidFill>
              </a:rPr>
              <a:t> </a:t>
            </a:r>
            <a:r>
              <a:rPr lang="en-US" sz="2800" dirty="0">
                <a:solidFill>
                  <a:schemeClr val="accent2"/>
                </a:solidFill>
              </a:rPr>
              <a:t>be</a:t>
            </a:r>
            <a:r>
              <a:rPr lang="en-US" sz="2800" spc="10" dirty="0">
                <a:solidFill>
                  <a:schemeClr val="accent2"/>
                </a:solidFill>
              </a:rPr>
              <a:t> </a:t>
            </a:r>
            <a:r>
              <a:rPr lang="en-US" sz="2800" dirty="0">
                <a:solidFill>
                  <a:schemeClr val="accent2"/>
                </a:solidFill>
              </a:rPr>
              <a:t>considered</a:t>
            </a:r>
            <a:r>
              <a:rPr lang="en-US" sz="2800" spc="10" dirty="0">
                <a:solidFill>
                  <a:schemeClr val="accent2"/>
                </a:solidFill>
              </a:rPr>
              <a:t> </a:t>
            </a:r>
            <a:r>
              <a:rPr lang="en-US" sz="2800" dirty="0">
                <a:solidFill>
                  <a:schemeClr val="accent2"/>
                </a:solidFill>
              </a:rPr>
              <a:t>public</a:t>
            </a:r>
            <a:r>
              <a:rPr lang="en-US" sz="2800" spc="5" dirty="0">
                <a:solidFill>
                  <a:schemeClr val="accent2"/>
                </a:solidFill>
              </a:rPr>
              <a:t> only </a:t>
            </a:r>
            <a:r>
              <a:rPr lang="en-US" sz="2800" dirty="0">
                <a:solidFill>
                  <a:schemeClr val="accent2"/>
                </a:solidFill>
              </a:rPr>
              <a:t>beginning on </a:t>
            </a:r>
            <a:r>
              <a:rPr lang="en-US" sz="2800" i="1" spc="-10" dirty="0">
                <a:solidFill>
                  <a:schemeClr val="accent2"/>
                </a:solidFill>
                <a:latin typeface="Arial-BoldItalicMT"/>
                <a:cs typeface="Arial-BoldItalicMT"/>
              </a:rPr>
              <a:t>Thursday</a:t>
            </a:r>
            <a:r>
              <a:rPr lang="en-US" sz="2800" spc="-10" dirty="0">
                <a:solidFill>
                  <a:schemeClr val="accent2"/>
                </a:solidFill>
              </a:rPr>
              <a:t>.</a:t>
            </a:r>
          </a:p>
          <a:p>
            <a:pPr marL="295275" indent="-295275">
              <a:buClr>
                <a:schemeClr val="accent1"/>
              </a:buClr>
              <a:buFont typeface="Arial" panose="020B0604020202020204" pitchFamily="34" charset="0"/>
              <a:buChar char="•"/>
            </a:pPr>
            <a:endParaRPr lang="en-US" sz="2800" spc="-10" dirty="0">
              <a:solidFill>
                <a:schemeClr val="bg2"/>
              </a:solidFill>
              <a:cs typeface="Arial"/>
            </a:endParaRPr>
          </a:p>
        </p:txBody>
      </p:sp>
      <p:sp>
        <p:nvSpPr>
          <p:cNvPr id="9" name="Slide Number Placeholder 3">
            <a:extLst>
              <a:ext uri="{FF2B5EF4-FFF2-40B4-BE49-F238E27FC236}">
                <a16:creationId xmlns:a16="http://schemas.microsoft.com/office/drawing/2014/main" id="{BF7897E0-49DA-7395-F002-084668A042A9}"/>
              </a:ext>
            </a:extLst>
          </p:cNvPr>
          <p:cNvSpPr txBox="1">
            <a:spLocks/>
          </p:cNvSpPr>
          <p:nvPr/>
        </p:nvSpPr>
        <p:spPr>
          <a:xfrm>
            <a:off x="11659838" y="6644640"/>
            <a:ext cx="532161" cy="202798"/>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9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661BA67-2496-BC42-B2D2-763B605DA9A7}" type="slidenum">
              <a:rPr lang="en-US" b="1" smtClean="0">
                <a:solidFill>
                  <a:schemeClr val="tx2"/>
                </a:solidFill>
              </a:rPr>
              <a:pPr>
                <a:defRPr/>
              </a:pPr>
              <a:t>42</a:t>
            </a:fld>
            <a:endParaRPr lang="en-US" b="1" dirty="0">
              <a:solidFill>
                <a:schemeClr val="tx2"/>
              </a:solidFill>
            </a:endParaRPr>
          </a:p>
        </p:txBody>
      </p:sp>
    </p:spTree>
    <p:extLst>
      <p:ext uri="{BB962C8B-B14F-4D97-AF65-F5344CB8AC3E}">
        <p14:creationId xmlns:p14="http://schemas.microsoft.com/office/powerpoint/2010/main" val="787646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D8F43-C1A9-4357-8039-BD4DB3015F6A}"/>
              </a:ext>
            </a:extLst>
          </p:cNvPr>
          <p:cNvSpPr>
            <a:spLocks noGrp="1"/>
          </p:cNvSpPr>
          <p:nvPr>
            <p:ph type="title"/>
          </p:nvPr>
        </p:nvSpPr>
        <p:spPr/>
        <p:txBody>
          <a:bodyPr/>
          <a:lstStyle/>
          <a:p>
            <a:r>
              <a:rPr lang="en-US" dirty="0"/>
              <a:t>Safeguarding Material Non-Public Information  </a:t>
            </a:r>
          </a:p>
        </p:txBody>
      </p:sp>
      <p:sp>
        <p:nvSpPr>
          <p:cNvPr id="3" name="TextBox 2">
            <a:extLst>
              <a:ext uri="{FF2B5EF4-FFF2-40B4-BE49-F238E27FC236}">
                <a16:creationId xmlns:a16="http://schemas.microsoft.com/office/drawing/2014/main" id="{5918BAAA-BB87-8E41-A3C7-0BD0F1EB9D08}"/>
              </a:ext>
            </a:extLst>
          </p:cNvPr>
          <p:cNvSpPr txBox="1"/>
          <p:nvPr/>
        </p:nvSpPr>
        <p:spPr>
          <a:xfrm>
            <a:off x="554817" y="963683"/>
            <a:ext cx="11521860" cy="5581015"/>
          </a:xfrm>
          <a:prstGeom prst="rect">
            <a:avLst/>
          </a:prstGeom>
          <a:noFill/>
        </p:spPr>
        <p:txBody>
          <a:bodyPr wrap="square" rtlCol="0">
            <a:spAutoFit/>
          </a:bodyPr>
          <a:lstStyle/>
          <a:p>
            <a:pPr>
              <a:buClr>
                <a:schemeClr val="accent1"/>
              </a:buClr>
            </a:pPr>
            <a:endParaRPr lang="en-US" sz="2800" dirty="0">
              <a:solidFill>
                <a:schemeClr val="accent2"/>
              </a:solidFill>
              <a:latin typeface="Arial" panose="020B0604020202020204" pitchFamily="34" charset="0"/>
              <a:cs typeface="Arial" panose="020B0604020202020204" pitchFamily="34" charset="0"/>
            </a:endParaRPr>
          </a:p>
          <a:p>
            <a:pPr marL="295275" indent="-295275">
              <a:buClr>
                <a:schemeClr val="accent1"/>
              </a:buClr>
              <a:buFont typeface="Arial" panose="020B0604020202020204" pitchFamily="34" charset="0"/>
              <a:buChar char="•"/>
            </a:pPr>
            <a:r>
              <a:rPr lang="en-US" sz="2800" dirty="0">
                <a:solidFill>
                  <a:schemeClr val="accent2"/>
                </a:solidFill>
                <a:latin typeface="Arial"/>
                <a:cs typeface="Arial"/>
              </a:rPr>
              <a:t>JO Associated</a:t>
            </a:r>
            <a:r>
              <a:rPr lang="en-US" sz="2800" spc="-35" dirty="0">
                <a:solidFill>
                  <a:schemeClr val="accent2"/>
                </a:solidFill>
                <a:latin typeface="Arial"/>
                <a:cs typeface="Arial"/>
              </a:rPr>
              <a:t> </a:t>
            </a:r>
            <a:r>
              <a:rPr lang="en-US" sz="2800" dirty="0">
                <a:solidFill>
                  <a:schemeClr val="accent2"/>
                </a:solidFill>
                <a:latin typeface="Arial"/>
                <a:cs typeface="Arial"/>
              </a:rPr>
              <a:t>Persons</a:t>
            </a:r>
            <a:r>
              <a:rPr lang="en-US" sz="2800" spc="-25" dirty="0">
                <a:solidFill>
                  <a:schemeClr val="accent2"/>
                </a:solidFill>
                <a:latin typeface="Arial"/>
                <a:cs typeface="Arial"/>
              </a:rPr>
              <a:t> </a:t>
            </a:r>
            <a:r>
              <a:rPr lang="en-US" sz="2800" dirty="0">
                <a:solidFill>
                  <a:schemeClr val="accent2"/>
                </a:solidFill>
                <a:latin typeface="Arial"/>
                <a:cs typeface="Arial"/>
              </a:rPr>
              <a:t>are</a:t>
            </a:r>
            <a:r>
              <a:rPr lang="en-US" sz="2800" spc="-15" dirty="0">
                <a:solidFill>
                  <a:schemeClr val="accent2"/>
                </a:solidFill>
                <a:latin typeface="Arial"/>
                <a:cs typeface="Arial"/>
              </a:rPr>
              <a:t> </a:t>
            </a:r>
            <a:r>
              <a:rPr lang="en-US" sz="2800" dirty="0">
                <a:solidFill>
                  <a:srgbClr val="FF0000"/>
                </a:solidFill>
                <a:latin typeface="Arial"/>
                <a:cs typeface="Arial"/>
              </a:rPr>
              <a:t>required</a:t>
            </a:r>
            <a:r>
              <a:rPr lang="en-US" sz="2800" spc="-20" dirty="0">
                <a:solidFill>
                  <a:srgbClr val="FF0000"/>
                </a:solidFill>
                <a:latin typeface="Arial"/>
                <a:cs typeface="Arial"/>
              </a:rPr>
              <a:t> </a:t>
            </a:r>
            <a:r>
              <a:rPr lang="en-US" sz="2800" dirty="0">
                <a:solidFill>
                  <a:srgbClr val="FF0000"/>
                </a:solidFill>
                <a:latin typeface="Arial"/>
                <a:cs typeface="Arial"/>
              </a:rPr>
              <a:t>to</a:t>
            </a:r>
            <a:r>
              <a:rPr lang="en-US" sz="2800" spc="-25" dirty="0">
                <a:solidFill>
                  <a:srgbClr val="FF0000"/>
                </a:solidFill>
                <a:latin typeface="Arial"/>
                <a:cs typeface="Arial"/>
              </a:rPr>
              <a:t> </a:t>
            </a:r>
            <a:r>
              <a:rPr lang="en-US" sz="2800" dirty="0">
                <a:solidFill>
                  <a:srgbClr val="FF0000"/>
                </a:solidFill>
                <a:latin typeface="Arial"/>
                <a:cs typeface="Arial"/>
              </a:rPr>
              <a:t>safeguard</a:t>
            </a:r>
            <a:r>
              <a:rPr lang="en-US" sz="2800" spc="-20" dirty="0">
                <a:solidFill>
                  <a:schemeClr val="tx1">
                    <a:lumMod val="60000"/>
                    <a:lumOff val="40000"/>
                  </a:schemeClr>
                </a:solidFill>
                <a:latin typeface="Arial"/>
                <a:cs typeface="Arial"/>
              </a:rPr>
              <a:t> </a:t>
            </a:r>
            <a:r>
              <a:rPr lang="en-US" sz="2800" dirty="0">
                <a:solidFill>
                  <a:schemeClr val="accent2"/>
                </a:solidFill>
                <a:latin typeface="Arial"/>
                <a:cs typeface="Arial"/>
              </a:rPr>
              <a:t>MNPI</a:t>
            </a:r>
            <a:r>
              <a:rPr lang="en-US" sz="2800" spc="-30" dirty="0">
                <a:solidFill>
                  <a:schemeClr val="accent2"/>
                </a:solidFill>
                <a:latin typeface="Arial"/>
                <a:cs typeface="Arial"/>
              </a:rPr>
              <a:t> </a:t>
            </a:r>
            <a:r>
              <a:rPr lang="en-US" sz="2800" dirty="0">
                <a:solidFill>
                  <a:schemeClr val="accent2"/>
                </a:solidFill>
                <a:latin typeface="Arial"/>
                <a:cs typeface="Arial"/>
              </a:rPr>
              <a:t>and</a:t>
            </a:r>
            <a:r>
              <a:rPr lang="en-US" sz="2800" spc="-25" dirty="0">
                <a:solidFill>
                  <a:schemeClr val="accent2"/>
                </a:solidFill>
                <a:latin typeface="Arial"/>
                <a:cs typeface="Arial"/>
              </a:rPr>
              <a:t> </a:t>
            </a:r>
            <a:r>
              <a:rPr lang="en-US" sz="2800" dirty="0">
                <a:solidFill>
                  <a:srgbClr val="FF0000"/>
                </a:solidFill>
                <a:latin typeface="Arial"/>
                <a:cs typeface="Arial"/>
              </a:rPr>
              <a:t>not</a:t>
            </a:r>
            <a:r>
              <a:rPr lang="en-US" sz="2800" spc="-25" dirty="0">
                <a:solidFill>
                  <a:schemeClr val="tx1">
                    <a:lumMod val="60000"/>
                    <a:lumOff val="40000"/>
                  </a:schemeClr>
                </a:solidFill>
                <a:latin typeface="Arial"/>
                <a:cs typeface="Arial"/>
              </a:rPr>
              <a:t> </a:t>
            </a:r>
            <a:r>
              <a:rPr lang="en-US" sz="2800" dirty="0">
                <a:solidFill>
                  <a:schemeClr val="accent2"/>
                </a:solidFill>
                <a:latin typeface="Arial"/>
                <a:cs typeface="Arial"/>
              </a:rPr>
              <a:t>communicate</a:t>
            </a:r>
            <a:r>
              <a:rPr lang="en-US" sz="2800" spc="-20" dirty="0">
                <a:solidFill>
                  <a:schemeClr val="accent2"/>
                </a:solidFill>
                <a:latin typeface="Arial"/>
                <a:cs typeface="Arial"/>
              </a:rPr>
              <a:t> </a:t>
            </a:r>
            <a:r>
              <a:rPr lang="en-US" sz="2800" dirty="0">
                <a:solidFill>
                  <a:schemeClr val="accent2"/>
                </a:solidFill>
                <a:latin typeface="Arial"/>
                <a:cs typeface="Arial"/>
              </a:rPr>
              <a:t>it</a:t>
            </a:r>
            <a:r>
              <a:rPr lang="en-US" sz="2800" spc="-20" dirty="0">
                <a:solidFill>
                  <a:schemeClr val="accent2"/>
                </a:solidFill>
                <a:latin typeface="Arial"/>
                <a:cs typeface="Arial"/>
              </a:rPr>
              <a:t> </a:t>
            </a:r>
            <a:r>
              <a:rPr lang="en-US" sz="2800" dirty="0">
                <a:solidFill>
                  <a:schemeClr val="accent2"/>
                </a:solidFill>
                <a:latin typeface="Arial"/>
                <a:cs typeface="Arial"/>
              </a:rPr>
              <a:t>to</a:t>
            </a:r>
            <a:r>
              <a:rPr lang="en-US" sz="2800" spc="-20" dirty="0">
                <a:solidFill>
                  <a:schemeClr val="accent2"/>
                </a:solidFill>
                <a:latin typeface="Arial"/>
                <a:cs typeface="Arial"/>
              </a:rPr>
              <a:t> </a:t>
            </a:r>
            <a:r>
              <a:rPr lang="en-US" sz="2800" dirty="0">
                <a:solidFill>
                  <a:schemeClr val="accent2"/>
                </a:solidFill>
                <a:latin typeface="Arial"/>
                <a:cs typeface="Arial"/>
              </a:rPr>
              <a:t>any</a:t>
            </a:r>
            <a:r>
              <a:rPr lang="en-US" sz="2800" spc="-20" dirty="0">
                <a:solidFill>
                  <a:schemeClr val="accent2"/>
                </a:solidFill>
                <a:latin typeface="Arial"/>
                <a:cs typeface="Arial"/>
              </a:rPr>
              <a:t> </a:t>
            </a:r>
            <a:r>
              <a:rPr lang="en-US" sz="2800" dirty="0">
                <a:solidFill>
                  <a:schemeClr val="accent2"/>
                </a:solidFill>
                <a:latin typeface="Arial"/>
                <a:cs typeface="Arial"/>
              </a:rPr>
              <a:t>person,</a:t>
            </a:r>
            <a:r>
              <a:rPr lang="en-US" sz="2800" spc="-30" dirty="0">
                <a:solidFill>
                  <a:schemeClr val="accent2"/>
                </a:solidFill>
                <a:latin typeface="Arial"/>
                <a:cs typeface="Arial"/>
              </a:rPr>
              <a:t> </a:t>
            </a:r>
            <a:r>
              <a:rPr lang="en-US" sz="2800" dirty="0">
                <a:solidFill>
                  <a:schemeClr val="accent2"/>
                </a:solidFill>
                <a:latin typeface="Arial"/>
                <a:cs typeface="Arial"/>
              </a:rPr>
              <a:t>directly</a:t>
            </a:r>
            <a:r>
              <a:rPr lang="en-US" sz="2800" spc="-15" dirty="0">
                <a:solidFill>
                  <a:schemeClr val="accent2"/>
                </a:solidFill>
                <a:latin typeface="Arial"/>
                <a:cs typeface="Arial"/>
              </a:rPr>
              <a:t> </a:t>
            </a:r>
            <a:r>
              <a:rPr lang="en-US" sz="2800" spc="-25" dirty="0">
                <a:solidFill>
                  <a:schemeClr val="accent2"/>
                </a:solidFill>
                <a:latin typeface="Arial"/>
                <a:cs typeface="Arial"/>
              </a:rPr>
              <a:t>or </a:t>
            </a:r>
            <a:r>
              <a:rPr lang="en-US" sz="2800" spc="-10" dirty="0">
                <a:solidFill>
                  <a:schemeClr val="accent2"/>
                </a:solidFill>
                <a:latin typeface="Arial"/>
                <a:cs typeface="Arial"/>
              </a:rPr>
              <a:t>indirectly,</a:t>
            </a:r>
            <a:r>
              <a:rPr lang="en-US" sz="2800" spc="-45" dirty="0">
                <a:solidFill>
                  <a:schemeClr val="accent2"/>
                </a:solidFill>
                <a:latin typeface="Arial"/>
                <a:cs typeface="Arial"/>
              </a:rPr>
              <a:t> </a:t>
            </a:r>
            <a:r>
              <a:rPr lang="en-US" sz="2800" dirty="0">
                <a:solidFill>
                  <a:schemeClr val="accent2"/>
                </a:solidFill>
                <a:latin typeface="Arial"/>
                <a:cs typeface="Arial"/>
              </a:rPr>
              <a:t>unless</a:t>
            </a:r>
            <a:r>
              <a:rPr lang="en-US" sz="2800" spc="-25" dirty="0">
                <a:solidFill>
                  <a:schemeClr val="accent2"/>
                </a:solidFill>
                <a:latin typeface="Arial"/>
                <a:cs typeface="Arial"/>
              </a:rPr>
              <a:t> </a:t>
            </a:r>
            <a:r>
              <a:rPr lang="en-US" sz="2800" dirty="0">
                <a:solidFill>
                  <a:schemeClr val="accent2"/>
                </a:solidFill>
                <a:latin typeface="Arial"/>
                <a:cs typeface="Arial"/>
              </a:rPr>
              <a:t>such</a:t>
            </a:r>
            <a:r>
              <a:rPr lang="en-US" sz="2800" spc="-20" dirty="0">
                <a:solidFill>
                  <a:schemeClr val="accent2"/>
                </a:solidFill>
                <a:latin typeface="Arial"/>
                <a:cs typeface="Arial"/>
              </a:rPr>
              <a:t> </a:t>
            </a:r>
            <a:r>
              <a:rPr lang="en-US" sz="2800" dirty="0">
                <a:solidFill>
                  <a:schemeClr val="accent2"/>
                </a:solidFill>
                <a:latin typeface="Arial"/>
                <a:cs typeface="Arial"/>
              </a:rPr>
              <a:t>person</a:t>
            </a:r>
            <a:r>
              <a:rPr lang="en-US" sz="2800" spc="-25" dirty="0">
                <a:solidFill>
                  <a:schemeClr val="accent2"/>
                </a:solidFill>
                <a:latin typeface="Arial"/>
                <a:cs typeface="Arial"/>
              </a:rPr>
              <a:t> </a:t>
            </a:r>
            <a:r>
              <a:rPr lang="en-US" sz="2800" dirty="0">
                <a:solidFill>
                  <a:schemeClr val="accent2"/>
                </a:solidFill>
                <a:latin typeface="Arial"/>
                <a:cs typeface="Arial"/>
              </a:rPr>
              <a:t>has a need to know</a:t>
            </a:r>
            <a:r>
              <a:rPr lang="en-US" sz="2800" spc="-30" dirty="0">
                <a:solidFill>
                  <a:schemeClr val="accent2"/>
                </a:solidFill>
                <a:latin typeface="Arial"/>
                <a:cs typeface="Arial"/>
              </a:rPr>
              <a:t> </a:t>
            </a:r>
            <a:r>
              <a:rPr lang="en-US" sz="2800" dirty="0">
                <a:solidFill>
                  <a:schemeClr val="accent2"/>
                </a:solidFill>
                <a:latin typeface="Arial"/>
                <a:cs typeface="Arial"/>
              </a:rPr>
              <a:t>the</a:t>
            </a:r>
            <a:r>
              <a:rPr lang="en-US" sz="2800" spc="-25" dirty="0">
                <a:solidFill>
                  <a:schemeClr val="accent2"/>
                </a:solidFill>
                <a:latin typeface="Arial"/>
                <a:cs typeface="Arial"/>
              </a:rPr>
              <a:t> </a:t>
            </a:r>
            <a:r>
              <a:rPr lang="en-US" sz="2800" spc="-10" dirty="0">
                <a:solidFill>
                  <a:schemeClr val="accent2"/>
                </a:solidFill>
                <a:latin typeface="Arial"/>
                <a:cs typeface="Arial"/>
              </a:rPr>
              <a:t>information </a:t>
            </a:r>
            <a:r>
              <a:rPr lang="en-US" sz="2800" dirty="0">
                <a:solidFill>
                  <a:schemeClr val="accent2"/>
                </a:solidFill>
                <a:latin typeface="Arial"/>
                <a:cs typeface="Arial"/>
              </a:rPr>
              <a:t>for</a:t>
            </a:r>
            <a:r>
              <a:rPr lang="en-US" sz="2800" spc="-25" dirty="0">
                <a:solidFill>
                  <a:schemeClr val="accent2"/>
                </a:solidFill>
                <a:latin typeface="Arial"/>
                <a:cs typeface="Arial"/>
              </a:rPr>
              <a:t> </a:t>
            </a:r>
            <a:r>
              <a:rPr lang="en-US" sz="2800" dirty="0">
                <a:solidFill>
                  <a:schemeClr val="accent2"/>
                </a:solidFill>
                <a:latin typeface="Arial"/>
                <a:cs typeface="Arial"/>
              </a:rPr>
              <a:t>legitimate,</a:t>
            </a:r>
            <a:r>
              <a:rPr lang="en-US" sz="2800" spc="-15" dirty="0">
                <a:solidFill>
                  <a:schemeClr val="accent2"/>
                </a:solidFill>
                <a:latin typeface="Arial"/>
                <a:cs typeface="Arial"/>
              </a:rPr>
              <a:t> </a:t>
            </a:r>
            <a:r>
              <a:rPr lang="en-US" sz="2800" spc="-10" dirty="0">
                <a:solidFill>
                  <a:schemeClr val="accent2"/>
                </a:solidFill>
                <a:latin typeface="Arial"/>
                <a:cs typeface="Arial"/>
              </a:rPr>
              <a:t>JO-</a:t>
            </a:r>
            <a:r>
              <a:rPr lang="en-US" sz="2800" dirty="0">
                <a:solidFill>
                  <a:schemeClr val="accent2"/>
                </a:solidFill>
                <a:latin typeface="Arial"/>
                <a:cs typeface="Arial"/>
              </a:rPr>
              <a:t>related</a:t>
            </a:r>
            <a:r>
              <a:rPr lang="en-US" sz="2800" spc="-5" dirty="0">
                <a:solidFill>
                  <a:schemeClr val="accent2"/>
                </a:solidFill>
                <a:latin typeface="Arial"/>
                <a:cs typeface="Arial"/>
              </a:rPr>
              <a:t> </a:t>
            </a:r>
            <a:r>
              <a:rPr lang="en-US" sz="2800" spc="-10" dirty="0">
                <a:solidFill>
                  <a:schemeClr val="accent2"/>
                </a:solidFill>
                <a:latin typeface="Arial"/>
                <a:cs typeface="Arial"/>
              </a:rPr>
              <a:t>reasons.</a:t>
            </a:r>
            <a:endParaRPr lang="en-US" sz="2800" dirty="0">
              <a:solidFill>
                <a:schemeClr val="accent2"/>
              </a:solidFill>
              <a:latin typeface="Arial"/>
              <a:cs typeface="Arial"/>
            </a:endParaRPr>
          </a:p>
          <a:p>
            <a:pPr marL="354965" marR="157480" indent="-342900">
              <a:spcBef>
                <a:spcPts val="1005"/>
              </a:spcBef>
              <a:buClr>
                <a:srgbClr val="00A3DF"/>
              </a:buClr>
              <a:buFont typeface="Arial"/>
              <a:buChar char="•"/>
              <a:tabLst>
                <a:tab pos="354965" algn="l"/>
              </a:tabLst>
            </a:pPr>
            <a:r>
              <a:rPr lang="en-US" sz="2800" dirty="0">
                <a:solidFill>
                  <a:schemeClr val="accent2"/>
                </a:solidFill>
                <a:latin typeface="Arial"/>
                <a:cs typeface="Arial"/>
              </a:rPr>
              <a:t>Except</a:t>
            </a:r>
            <a:r>
              <a:rPr lang="en-US" sz="2800" spc="-45" dirty="0">
                <a:solidFill>
                  <a:schemeClr val="accent2"/>
                </a:solidFill>
                <a:latin typeface="Arial"/>
                <a:cs typeface="Arial"/>
              </a:rPr>
              <a:t> for</a:t>
            </a:r>
            <a:r>
              <a:rPr lang="en-US" sz="2800" spc="-25" dirty="0">
                <a:solidFill>
                  <a:schemeClr val="accent2"/>
                </a:solidFill>
                <a:latin typeface="Arial"/>
                <a:cs typeface="Arial"/>
              </a:rPr>
              <a:t> above</a:t>
            </a:r>
            <a:r>
              <a:rPr lang="en-US" sz="2800" dirty="0">
                <a:solidFill>
                  <a:schemeClr val="accent2"/>
                </a:solidFill>
                <a:latin typeface="Arial"/>
                <a:cs typeface="Arial"/>
              </a:rPr>
              <a:t>,</a:t>
            </a:r>
            <a:r>
              <a:rPr lang="en-US" sz="2800" spc="-10" dirty="0">
                <a:solidFill>
                  <a:schemeClr val="accent2"/>
                </a:solidFill>
                <a:latin typeface="Arial"/>
                <a:cs typeface="Arial"/>
              </a:rPr>
              <a:t> </a:t>
            </a:r>
            <a:r>
              <a:rPr lang="en-US" sz="2800" spc="-25" dirty="0">
                <a:solidFill>
                  <a:srgbClr val="FF0000"/>
                </a:solidFill>
                <a:latin typeface="Arial"/>
                <a:cs typeface="Arial"/>
              </a:rPr>
              <a:t>no</a:t>
            </a:r>
            <a:r>
              <a:rPr lang="en-US" sz="2800" spc="-25" dirty="0">
                <a:solidFill>
                  <a:schemeClr val="tx1">
                    <a:lumMod val="60000"/>
                    <a:lumOff val="40000"/>
                  </a:schemeClr>
                </a:solidFill>
                <a:latin typeface="Arial"/>
                <a:cs typeface="Arial"/>
              </a:rPr>
              <a:t> </a:t>
            </a:r>
            <a:r>
              <a:rPr lang="en-US" sz="2800" spc="-25" dirty="0">
                <a:latin typeface="Arial"/>
                <a:cs typeface="Arial"/>
              </a:rPr>
              <a:t>JO </a:t>
            </a:r>
            <a:r>
              <a:rPr lang="en-US" sz="2800" dirty="0">
                <a:solidFill>
                  <a:schemeClr val="accent2"/>
                </a:solidFill>
                <a:latin typeface="Arial"/>
                <a:cs typeface="Arial"/>
              </a:rPr>
              <a:t>Associated</a:t>
            </a:r>
            <a:r>
              <a:rPr lang="en-US" sz="2800" spc="-35" dirty="0">
                <a:solidFill>
                  <a:schemeClr val="accent2"/>
                </a:solidFill>
                <a:latin typeface="Arial"/>
                <a:cs typeface="Arial"/>
              </a:rPr>
              <a:t> </a:t>
            </a:r>
            <a:r>
              <a:rPr lang="en-US" sz="2800" dirty="0">
                <a:solidFill>
                  <a:schemeClr val="accent2"/>
                </a:solidFill>
                <a:latin typeface="Arial"/>
                <a:cs typeface="Arial"/>
              </a:rPr>
              <a:t>Person</a:t>
            </a:r>
            <a:r>
              <a:rPr lang="en-US" sz="2800" spc="-20" dirty="0">
                <a:solidFill>
                  <a:schemeClr val="accent2"/>
                </a:solidFill>
                <a:latin typeface="Arial"/>
                <a:cs typeface="Arial"/>
              </a:rPr>
              <a:t> </a:t>
            </a:r>
            <a:r>
              <a:rPr lang="en-US" sz="2800" dirty="0">
                <a:solidFill>
                  <a:schemeClr val="accent2"/>
                </a:solidFill>
                <a:latin typeface="Arial"/>
                <a:cs typeface="Arial"/>
              </a:rPr>
              <a:t>may</a:t>
            </a:r>
            <a:r>
              <a:rPr lang="en-US" sz="2800" spc="-20" dirty="0">
                <a:solidFill>
                  <a:schemeClr val="accent2"/>
                </a:solidFill>
                <a:latin typeface="Arial"/>
                <a:cs typeface="Arial"/>
              </a:rPr>
              <a:t> </a:t>
            </a:r>
            <a:r>
              <a:rPr lang="en-US" sz="2800" dirty="0">
                <a:solidFill>
                  <a:srgbClr val="FF0000"/>
                </a:solidFill>
                <a:latin typeface="Arial"/>
                <a:cs typeface="Arial"/>
              </a:rPr>
              <a:t>disclose</a:t>
            </a:r>
            <a:r>
              <a:rPr lang="en-US" sz="2800" spc="-25" dirty="0">
                <a:solidFill>
                  <a:srgbClr val="FF0000"/>
                </a:solidFill>
                <a:latin typeface="Arial"/>
                <a:cs typeface="Arial"/>
              </a:rPr>
              <a:t> </a:t>
            </a:r>
            <a:r>
              <a:rPr lang="en-US" sz="2800" dirty="0">
                <a:solidFill>
                  <a:srgbClr val="FF0000"/>
                </a:solidFill>
                <a:latin typeface="Arial"/>
                <a:cs typeface="Arial"/>
              </a:rPr>
              <a:t>or</a:t>
            </a:r>
            <a:r>
              <a:rPr lang="en-US" sz="2800" spc="-30" dirty="0">
                <a:solidFill>
                  <a:srgbClr val="FF0000"/>
                </a:solidFill>
                <a:latin typeface="Arial"/>
                <a:cs typeface="Arial"/>
              </a:rPr>
              <a:t> </a:t>
            </a:r>
            <a:r>
              <a:rPr lang="en-US" sz="2800" dirty="0">
                <a:solidFill>
                  <a:srgbClr val="FF0000"/>
                </a:solidFill>
                <a:latin typeface="Arial"/>
                <a:cs typeface="Arial"/>
              </a:rPr>
              <a:t>tip</a:t>
            </a:r>
            <a:r>
              <a:rPr lang="en-US" sz="2800" spc="-15" dirty="0">
                <a:solidFill>
                  <a:schemeClr val="tx1">
                    <a:lumMod val="60000"/>
                    <a:lumOff val="40000"/>
                  </a:schemeClr>
                </a:solidFill>
                <a:latin typeface="Arial"/>
                <a:cs typeface="Arial"/>
              </a:rPr>
              <a:t> </a:t>
            </a:r>
            <a:r>
              <a:rPr lang="en-US" sz="2800" spc="-15" dirty="0">
                <a:solidFill>
                  <a:schemeClr val="accent2"/>
                </a:solidFill>
                <a:latin typeface="Arial"/>
                <a:cs typeface="Arial"/>
              </a:rPr>
              <a:t>M</a:t>
            </a:r>
            <a:r>
              <a:rPr lang="en-US" sz="2800" dirty="0">
                <a:solidFill>
                  <a:schemeClr val="accent2"/>
                </a:solidFill>
                <a:latin typeface="Arial"/>
                <a:cs typeface="Arial"/>
              </a:rPr>
              <a:t>NPI,</a:t>
            </a:r>
            <a:r>
              <a:rPr lang="en-US" sz="2800" spc="-55" dirty="0">
                <a:solidFill>
                  <a:schemeClr val="accent2"/>
                </a:solidFill>
                <a:latin typeface="Arial"/>
                <a:cs typeface="Arial"/>
              </a:rPr>
              <a:t> </a:t>
            </a:r>
            <a:r>
              <a:rPr lang="en-US" sz="2800" dirty="0">
                <a:solidFill>
                  <a:schemeClr val="accent2"/>
                </a:solidFill>
                <a:latin typeface="Arial"/>
                <a:cs typeface="Arial"/>
              </a:rPr>
              <a:t>directly</a:t>
            </a:r>
            <a:r>
              <a:rPr lang="en-US" sz="2800" spc="-35" dirty="0">
                <a:solidFill>
                  <a:schemeClr val="accent2"/>
                </a:solidFill>
                <a:latin typeface="Arial"/>
                <a:cs typeface="Arial"/>
              </a:rPr>
              <a:t> </a:t>
            </a:r>
            <a:r>
              <a:rPr lang="en-US" sz="2800" dirty="0">
                <a:solidFill>
                  <a:schemeClr val="accent2"/>
                </a:solidFill>
                <a:latin typeface="Arial"/>
                <a:cs typeface="Arial"/>
              </a:rPr>
              <a:t>or</a:t>
            </a:r>
            <a:r>
              <a:rPr lang="en-US" sz="2800" spc="-40" dirty="0">
                <a:solidFill>
                  <a:schemeClr val="accent2"/>
                </a:solidFill>
                <a:latin typeface="Arial"/>
                <a:cs typeface="Arial"/>
              </a:rPr>
              <a:t> </a:t>
            </a:r>
            <a:r>
              <a:rPr lang="en-US" sz="2800" spc="-10" dirty="0">
                <a:solidFill>
                  <a:schemeClr val="accent2"/>
                </a:solidFill>
                <a:latin typeface="Arial"/>
                <a:cs typeface="Arial"/>
              </a:rPr>
              <a:t>indirectly,</a:t>
            </a:r>
            <a:r>
              <a:rPr lang="en-US" sz="2800" spc="-40" dirty="0">
                <a:solidFill>
                  <a:schemeClr val="accent2"/>
                </a:solidFill>
                <a:latin typeface="Arial"/>
                <a:cs typeface="Arial"/>
              </a:rPr>
              <a:t> </a:t>
            </a:r>
            <a:r>
              <a:rPr lang="en-US" sz="2800" dirty="0">
                <a:solidFill>
                  <a:schemeClr val="accent2"/>
                </a:solidFill>
                <a:latin typeface="Arial"/>
                <a:cs typeface="Arial"/>
              </a:rPr>
              <a:t>to</a:t>
            </a:r>
            <a:r>
              <a:rPr lang="en-US" sz="2800" spc="-35" dirty="0">
                <a:solidFill>
                  <a:schemeClr val="accent2"/>
                </a:solidFill>
                <a:latin typeface="Arial"/>
                <a:cs typeface="Arial"/>
              </a:rPr>
              <a:t> </a:t>
            </a:r>
            <a:r>
              <a:rPr lang="en-US" sz="2800" dirty="0">
                <a:solidFill>
                  <a:schemeClr val="accent2"/>
                </a:solidFill>
                <a:latin typeface="Arial"/>
                <a:cs typeface="Arial"/>
              </a:rPr>
              <a:t>any</a:t>
            </a:r>
            <a:r>
              <a:rPr lang="en-US" sz="2800" spc="-35" dirty="0">
                <a:solidFill>
                  <a:schemeClr val="accent2"/>
                </a:solidFill>
                <a:latin typeface="Arial"/>
                <a:cs typeface="Arial"/>
              </a:rPr>
              <a:t> </a:t>
            </a:r>
            <a:r>
              <a:rPr lang="en-US" sz="2800" dirty="0">
                <a:solidFill>
                  <a:schemeClr val="accent2"/>
                </a:solidFill>
                <a:latin typeface="Arial"/>
                <a:cs typeface="Arial"/>
              </a:rPr>
              <a:t>person,</a:t>
            </a:r>
            <a:r>
              <a:rPr lang="en-US" sz="2800" spc="-45" dirty="0">
                <a:solidFill>
                  <a:schemeClr val="accent2"/>
                </a:solidFill>
                <a:latin typeface="Arial"/>
                <a:cs typeface="Arial"/>
              </a:rPr>
              <a:t> </a:t>
            </a:r>
            <a:r>
              <a:rPr lang="en-US" sz="2800" dirty="0">
                <a:solidFill>
                  <a:schemeClr val="accent2"/>
                </a:solidFill>
                <a:latin typeface="Arial"/>
                <a:cs typeface="Arial"/>
              </a:rPr>
              <a:t>including</a:t>
            </a:r>
            <a:r>
              <a:rPr lang="en-US" sz="2800" spc="-20" dirty="0">
                <a:solidFill>
                  <a:schemeClr val="accent2"/>
                </a:solidFill>
                <a:latin typeface="Arial"/>
                <a:cs typeface="Arial"/>
              </a:rPr>
              <a:t> </a:t>
            </a:r>
            <a:r>
              <a:rPr lang="en-US" sz="2800" dirty="0">
                <a:solidFill>
                  <a:schemeClr val="accent2"/>
                </a:solidFill>
                <a:latin typeface="Arial"/>
                <a:cs typeface="Arial"/>
              </a:rPr>
              <a:t>family</a:t>
            </a:r>
            <a:r>
              <a:rPr lang="en-US" sz="2800" spc="-25" dirty="0">
                <a:solidFill>
                  <a:schemeClr val="accent2"/>
                </a:solidFill>
                <a:latin typeface="Arial"/>
                <a:cs typeface="Arial"/>
              </a:rPr>
              <a:t> </a:t>
            </a:r>
            <a:r>
              <a:rPr lang="en-US" sz="2800" dirty="0">
                <a:solidFill>
                  <a:schemeClr val="accent2"/>
                </a:solidFill>
                <a:latin typeface="Arial"/>
                <a:cs typeface="Arial"/>
              </a:rPr>
              <a:t>members,</a:t>
            </a:r>
            <a:r>
              <a:rPr lang="en-US" sz="2800" spc="-35" dirty="0">
                <a:solidFill>
                  <a:schemeClr val="accent2"/>
                </a:solidFill>
                <a:latin typeface="Arial"/>
                <a:cs typeface="Arial"/>
              </a:rPr>
              <a:t> </a:t>
            </a:r>
            <a:r>
              <a:rPr lang="en-US" sz="2800" dirty="0">
                <a:solidFill>
                  <a:schemeClr val="accent2"/>
                </a:solidFill>
                <a:latin typeface="Arial"/>
                <a:cs typeface="Arial"/>
              </a:rPr>
              <a:t>or</a:t>
            </a:r>
            <a:r>
              <a:rPr lang="en-US" sz="2800" spc="-25" dirty="0">
                <a:solidFill>
                  <a:schemeClr val="accent2"/>
                </a:solidFill>
                <a:latin typeface="Arial"/>
                <a:cs typeface="Arial"/>
              </a:rPr>
              <a:t> </a:t>
            </a:r>
            <a:r>
              <a:rPr lang="en-US" sz="2800" dirty="0">
                <a:solidFill>
                  <a:schemeClr val="accent2"/>
                </a:solidFill>
                <a:latin typeface="Arial"/>
                <a:cs typeface="Arial"/>
              </a:rPr>
              <a:t>make</a:t>
            </a:r>
            <a:r>
              <a:rPr lang="en-US" sz="2800" spc="-25" dirty="0">
                <a:solidFill>
                  <a:schemeClr val="accent2"/>
                </a:solidFill>
                <a:latin typeface="Arial"/>
                <a:cs typeface="Arial"/>
              </a:rPr>
              <a:t> </a:t>
            </a:r>
            <a:r>
              <a:rPr lang="en-US" sz="2800" dirty="0">
                <a:solidFill>
                  <a:schemeClr val="accent2"/>
                </a:solidFill>
                <a:latin typeface="Arial"/>
                <a:cs typeface="Arial"/>
              </a:rPr>
              <a:t>recommendations</a:t>
            </a:r>
            <a:r>
              <a:rPr lang="en-US" sz="2800" spc="-25" dirty="0">
                <a:solidFill>
                  <a:schemeClr val="accent2"/>
                </a:solidFill>
                <a:latin typeface="Arial"/>
                <a:cs typeface="Arial"/>
              </a:rPr>
              <a:t> / </a:t>
            </a:r>
            <a:r>
              <a:rPr lang="en-US" sz="2800" dirty="0">
                <a:solidFill>
                  <a:schemeClr val="accent2"/>
                </a:solidFill>
                <a:latin typeface="Arial"/>
                <a:cs typeface="Arial"/>
              </a:rPr>
              <a:t>express</a:t>
            </a:r>
            <a:r>
              <a:rPr lang="en-US" sz="2800" spc="-25" dirty="0">
                <a:solidFill>
                  <a:schemeClr val="accent2"/>
                </a:solidFill>
                <a:latin typeface="Arial"/>
                <a:cs typeface="Arial"/>
              </a:rPr>
              <a:t> </a:t>
            </a:r>
            <a:r>
              <a:rPr lang="en-US" sz="2800" dirty="0">
                <a:solidFill>
                  <a:schemeClr val="accent2"/>
                </a:solidFill>
                <a:latin typeface="Arial"/>
                <a:cs typeface="Arial"/>
              </a:rPr>
              <a:t>opinions</a:t>
            </a:r>
            <a:r>
              <a:rPr lang="en-US" sz="2800" spc="-20" dirty="0">
                <a:solidFill>
                  <a:schemeClr val="accent2"/>
                </a:solidFill>
                <a:latin typeface="Arial"/>
                <a:cs typeface="Arial"/>
              </a:rPr>
              <a:t> </a:t>
            </a:r>
            <a:r>
              <a:rPr lang="en-US" sz="2800" dirty="0">
                <a:solidFill>
                  <a:schemeClr val="accent2"/>
                </a:solidFill>
                <a:latin typeface="Arial"/>
                <a:cs typeface="Arial"/>
              </a:rPr>
              <a:t>on</a:t>
            </a:r>
            <a:r>
              <a:rPr lang="en-US" sz="2800" spc="-20" dirty="0">
                <a:solidFill>
                  <a:schemeClr val="accent2"/>
                </a:solidFill>
                <a:latin typeface="Arial"/>
                <a:cs typeface="Arial"/>
              </a:rPr>
              <a:t> </a:t>
            </a:r>
            <a:r>
              <a:rPr lang="en-US" sz="2800" dirty="0">
                <a:solidFill>
                  <a:schemeClr val="accent2"/>
                </a:solidFill>
                <a:latin typeface="Arial"/>
                <a:cs typeface="Arial"/>
              </a:rPr>
              <a:t>MNPI</a:t>
            </a:r>
            <a:r>
              <a:rPr lang="en-US" sz="2800" spc="-10" dirty="0">
                <a:solidFill>
                  <a:schemeClr val="accent2"/>
                </a:solidFill>
                <a:latin typeface="Arial"/>
                <a:cs typeface="Arial"/>
              </a:rPr>
              <a:t> with </a:t>
            </a:r>
            <a:r>
              <a:rPr lang="en-US" sz="2800" dirty="0">
                <a:solidFill>
                  <a:schemeClr val="accent2"/>
                </a:solidFill>
                <a:latin typeface="Arial"/>
                <a:cs typeface="Arial"/>
              </a:rPr>
              <a:t>regard</a:t>
            </a:r>
            <a:r>
              <a:rPr lang="en-US" sz="2800" spc="-25" dirty="0">
                <a:solidFill>
                  <a:schemeClr val="accent2"/>
                </a:solidFill>
                <a:latin typeface="Arial"/>
                <a:cs typeface="Arial"/>
              </a:rPr>
              <a:t> to </a:t>
            </a:r>
            <a:r>
              <a:rPr lang="en-US" sz="2800" dirty="0">
                <a:solidFill>
                  <a:schemeClr val="accent2"/>
                </a:solidFill>
                <a:latin typeface="Arial"/>
                <a:cs typeface="Arial"/>
              </a:rPr>
              <a:t>trading</a:t>
            </a:r>
            <a:r>
              <a:rPr lang="en-US" sz="2800" spc="-20" dirty="0">
                <a:solidFill>
                  <a:schemeClr val="accent2"/>
                </a:solidFill>
                <a:latin typeface="Arial"/>
                <a:cs typeface="Arial"/>
              </a:rPr>
              <a:t> </a:t>
            </a:r>
            <a:r>
              <a:rPr lang="en-US" sz="2800" spc="-10" dirty="0">
                <a:solidFill>
                  <a:schemeClr val="accent2"/>
                </a:solidFill>
                <a:latin typeface="Arial"/>
                <a:cs typeface="Arial"/>
              </a:rPr>
              <a:t>securities.</a:t>
            </a:r>
            <a:endParaRPr lang="en-US" sz="2800" dirty="0">
              <a:solidFill>
                <a:schemeClr val="accent2"/>
              </a:solidFill>
              <a:latin typeface="Arial"/>
              <a:cs typeface="Arial"/>
            </a:endParaRPr>
          </a:p>
          <a:p>
            <a:pPr marL="354965" marR="306705" indent="-342900">
              <a:spcBef>
                <a:spcPts val="1015"/>
              </a:spcBef>
              <a:buClr>
                <a:srgbClr val="00A3DF"/>
              </a:buClr>
              <a:buFont typeface="Arial"/>
              <a:buChar char="•"/>
              <a:tabLst>
                <a:tab pos="354965" algn="l"/>
              </a:tabLst>
            </a:pPr>
            <a:r>
              <a:rPr lang="en-US" sz="2800" dirty="0">
                <a:solidFill>
                  <a:srgbClr val="FF0000"/>
                </a:solidFill>
                <a:latin typeface="Arial"/>
                <a:cs typeface="Arial"/>
              </a:rPr>
              <a:t>Tip:</a:t>
            </a:r>
            <a:r>
              <a:rPr lang="en-US" sz="2800" dirty="0">
                <a:solidFill>
                  <a:schemeClr val="bg2"/>
                </a:solidFill>
                <a:latin typeface="Arial"/>
                <a:cs typeface="Arial"/>
              </a:rPr>
              <a:t>:</a:t>
            </a:r>
            <a:r>
              <a:rPr lang="en-US" sz="2800" spc="-105" dirty="0">
                <a:solidFill>
                  <a:schemeClr val="bg2"/>
                </a:solidFill>
                <a:latin typeface="Arial"/>
                <a:cs typeface="Arial"/>
              </a:rPr>
              <a:t> </a:t>
            </a:r>
            <a:r>
              <a:rPr lang="en-US" sz="2800" dirty="0">
                <a:solidFill>
                  <a:schemeClr val="accent2"/>
                </a:solidFill>
                <a:latin typeface="Arial"/>
                <a:cs typeface="Arial"/>
              </a:rPr>
              <a:t>A</a:t>
            </a:r>
            <a:r>
              <a:rPr lang="en-US" sz="2800" spc="-90" dirty="0">
                <a:solidFill>
                  <a:schemeClr val="accent2"/>
                </a:solidFill>
                <a:latin typeface="Arial"/>
                <a:cs typeface="Arial"/>
              </a:rPr>
              <a:t> JO </a:t>
            </a:r>
            <a:r>
              <a:rPr lang="en-US" sz="2800" dirty="0">
                <a:solidFill>
                  <a:schemeClr val="accent2"/>
                </a:solidFill>
                <a:latin typeface="Arial"/>
                <a:cs typeface="Arial"/>
              </a:rPr>
              <a:t>Associated</a:t>
            </a:r>
            <a:r>
              <a:rPr lang="en-US" sz="2800" spc="-20" dirty="0">
                <a:solidFill>
                  <a:schemeClr val="accent2"/>
                </a:solidFill>
                <a:latin typeface="Arial"/>
                <a:cs typeface="Arial"/>
              </a:rPr>
              <a:t> </a:t>
            </a:r>
            <a:r>
              <a:rPr lang="en-US" sz="2800" dirty="0">
                <a:solidFill>
                  <a:schemeClr val="accent2"/>
                </a:solidFill>
                <a:latin typeface="Arial"/>
                <a:cs typeface="Arial"/>
              </a:rPr>
              <a:t>Person</a:t>
            </a:r>
            <a:r>
              <a:rPr lang="en-US" sz="2800" spc="-15" dirty="0">
                <a:solidFill>
                  <a:schemeClr val="accent2"/>
                </a:solidFill>
                <a:latin typeface="Arial"/>
                <a:cs typeface="Arial"/>
              </a:rPr>
              <a:t> </a:t>
            </a:r>
            <a:r>
              <a:rPr lang="en-US" sz="2800" dirty="0">
                <a:solidFill>
                  <a:schemeClr val="accent2"/>
                </a:solidFill>
                <a:latin typeface="Arial"/>
                <a:cs typeface="Arial"/>
              </a:rPr>
              <a:t>may</a:t>
            </a:r>
            <a:r>
              <a:rPr lang="en-US" sz="2800" spc="-15" dirty="0">
                <a:solidFill>
                  <a:schemeClr val="accent2"/>
                </a:solidFill>
                <a:latin typeface="Arial"/>
                <a:cs typeface="Arial"/>
              </a:rPr>
              <a:t> </a:t>
            </a:r>
            <a:r>
              <a:rPr lang="en-US" sz="2800" dirty="0">
                <a:solidFill>
                  <a:schemeClr val="accent2"/>
                </a:solidFill>
                <a:latin typeface="Arial"/>
                <a:cs typeface="Arial"/>
              </a:rPr>
              <a:t>be</a:t>
            </a:r>
            <a:r>
              <a:rPr lang="en-US" sz="2800" spc="-20" dirty="0">
                <a:solidFill>
                  <a:schemeClr val="accent2"/>
                </a:solidFill>
                <a:latin typeface="Arial"/>
                <a:cs typeface="Arial"/>
              </a:rPr>
              <a:t> </a:t>
            </a:r>
            <a:r>
              <a:rPr lang="en-US" sz="2800" dirty="0">
                <a:solidFill>
                  <a:schemeClr val="accent2"/>
                </a:solidFill>
                <a:latin typeface="Arial"/>
                <a:cs typeface="Arial"/>
              </a:rPr>
              <a:t>held</a:t>
            </a:r>
            <a:r>
              <a:rPr lang="en-US" sz="2800" spc="-15" dirty="0">
                <a:solidFill>
                  <a:schemeClr val="accent2"/>
                </a:solidFill>
                <a:latin typeface="Arial"/>
                <a:cs typeface="Arial"/>
              </a:rPr>
              <a:t> </a:t>
            </a:r>
            <a:r>
              <a:rPr lang="en-US" sz="2800" dirty="0">
                <a:solidFill>
                  <a:schemeClr val="accent2"/>
                </a:solidFill>
                <a:latin typeface="Arial"/>
                <a:cs typeface="Arial"/>
              </a:rPr>
              <a:t>liable</a:t>
            </a:r>
            <a:r>
              <a:rPr lang="en-US" sz="2800" spc="-15" dirty="0">
                <a:solidFill>
                  <a:schemeClr val="accent2"/>
                </a:solidFill>
                <a:latin typeface="Arial"/>
                <a:cs typeface="Arial"/>
              </a:rPr>
              <a:t> </a:t>
            </a:r>
            <a:r>
              <a:rPr lang="en-US" sz="2800" dirty="0">
                <a:solidFill>
                  <a:schemeClr val="accent2"/>
                </a:solidFill>
                <a:latin typeface="Arial"/>
                <a:cs typeface="Arial"/>
              </a:rPr>
              <a:t>for</a:t>
            </a:r>
            <a:r>
              <a:rPr lang="en-US" sz="2800" spc="-20" dirty="0">
                <a:solidFill>
                  <a:schemeClr val="accent2"/>
                </a:solidFill>
                <a:latin typeface="Arial"/>
                <a:cs typeface="Arial"/>
              </a:rPr>
              <a:t> </a:t>
            </a:r>
            <a:r>
              <a:rPr lang="en-US" sz="2800" dirty="0">
                <a:solidFill>
                  <a:schemeClr val="accent2"/>
                </a:solidFill>
                <a:latin typeface="Arial"/>
                <a:cs typeface="Arial"/>
              </a:rPr>
              <a:t>the</a:t>
            </a:r>
            <a:r>
              <a:rPr lang="en-US" sz="2800" spc="-20" dirty="0">
                <a:solidFill>
                  <a:schemeClr val="accent2"/>
                </a:solidFill>
                <a:latin typeface="Arial"/>
                <a:cs typeface="Arial"/>
              </a:rPr>
              <a:t> </a:t>
            </a:r>
            <a:r>
              <a:rPr lang="en-US" sz="2800" dirty="0">
                <a:solidFill>
                  <a:schemeClr val="accent2"/>
                </a:solidFill>
                <a:latin typeface="Arial"/>
                <a:cs typeface="Arial"/>
              </a:rPr>
              <a:t>improper</a:t>
            </a:r>
            <a:r>
              <a:rPr lang="en-US" sz="2800" spc="-20" dirty="0">
                <a:solidFill>
                  <a:schemeClr val="accent2"/>
                </a:solidFill>
                <a:latin typeface="Arial"/>
                <a:cs typeface="Arial"/>
              </a:rPr>
              <a:t> </a:t>
            </a:r>
            <a:r>
              <a:rPr lang="en-US" sz="2800" dirty="0">
                <a:solidFill>
                  <a:schemeClr val="accent2"/>
                </a:solidFill>
                <a:latin typeface="Arial"/>
                <a:cs typeface="Arial"/>
              </a:rPr>
              <a:t>trades</a:t>
            </a:r>
            <a:r>
              <a:rPr lang="en-US" sz="2800" spc="-25" dirty="0">
                <a:solidFill>
                  <a:schemeClr val="accent2"/>
                </a:solidFill>
                <a:latin typeface="Arial"/>
                <a:cs typeface="Arial"/>
              </a:rPr>
              <a:t> </a:t>
            </a:r>
            <a:r>
              <a:rPr lang="en-US" sz="2800" dirty="0">
                <a:solidFill>
                  <a:schemeClr val="accent2"/>
                </a:solidFill>
                <a:latin typeface="Arial"/>
                <a:cs typeface="Arial"/>
              </a:rPr>
              <a:t>of</a:t>
            </a:r>
            <a:r>
              <a:rPr lang="en-US" sz="2800" spc="-20" dirty="0">
                <a:solidFill>
                  <a:schemeClr val="accent2"/>
                </a:solidFill>
                <a:latin typeface="Arial"/>
                <a:cs typeface="Arial"/>
              </a:rPr>
              <a:t> </a:t>
            </a:r>
            <a:r>
              <a:rPr lang="en-US" sz="2800" dirty="0">
                <a:solidFill>
                  <a:schemeClr val="accent2"/>
                </a:solidFill>
                <a:latin typeface="Arial"/>
                <a:cs typeface="Arial"/>
              </a:rPr>
              <a:t>anyone</a:t>
            </a:r>
            <a:r>
              <a:rPr lang="en-US" sz="2800" spc="-20" dirty="0">
                <a:solidFill>
                  <a:schemeClr val="accent2"/>
                </a:solidFill>
                <a:latin typeface="Arial"/>
                <a:cs typeface="Arial"/>
              </a:rPr>
              <a:t> </a:t>
            </a:r>
            <a:r>
              <a:rPr lang="en-US" sz="2800" dirty="0">
                <a:solidFill>
                  <a:schemeClr val="accent2"/>
                </a:solidFill>
                <a:latin typeface="Arial"/>
                <a:cs typeface="Arial"/>
              </a:rPr>
              <a:t>to</a:t>
            </a:r>
            <a:r>
              <a:rPr lang="en-US" sz="2800" spc="-15" dirty="0">
                <a:solidFill>
                  <a:schemeClr val="accent2"/>
                </a:solidFill>
                <a:latin typeface="Arial"/>
                <a:cs typeface="Arial"/>
              </a:rPr>
              <a:t> </a:t>
            </a:r>
            <a:r>
              <a:rPr lang="en-US" sz="2800" dirty="0">
                <a:solidFill>
                  <a:schemeClr val="accent2"/>
                </a:solidFill>
                <a:latin typeface="Arial"/>
                <a:cs typeface="Arial"/>
              </a:rPr>
              <a:t>whom</a:t>
            </a:r>
            <a:r>
              <a:rPr lang="en-US" sz="2800" spc="-25" dirty="0">
                <a:solidFill>
                  <a:schemeClr val="accent2"/>
                </a:solidFill>
                <a:latin typeface="Arial"/>
                <a:cs typeface="Arial"/>
              </a:rPr>
              <a:t> </a:t>
            </a:r>
            <a:r>
              <a:rPr lang="en-US" sz="2800" dirty="0">
                <a:solidFill>
                  <a:schemeClr val="accent2"/>
                </a:solidFill>
                <a:latin typeface="Arial"/>
                <a:cs typeface="Arial"/>
              </a:rPr>
              <a:t>they</a:t>
            </a:r>
            <a:r>
              <a:rPr lang="en-US" sz="2800" spc="-85" dirty="0">
                <a:solidFill>
                  <a:schemeClr val="accent2"/>
                </a:solidFill>
                <a:latin typeface="Arial"/>
                <a:cs typeface="Arial"/>
              </a:rPr>
              <a:t> </a:t>
            </a:r>
            <a:r>
              <a:rPr lang="en-US" sz="2800" dirty="0">
                <a:solidFill>
                  <a:schemeClr val="accent2"/>
                </a:solidFill>
                <a:latin typeface="Arial"/>
                <a:cs typeface="Arial"/>
              </a:rPr>
              <a:t>disclosed</a:t>
            </a:r>
            <a:r>
              <a:rPr lang="en-US" sz="2800" spc="-35" dirty="0">
                <a:solidFill>
                  <a:schemeClr val="accent2"/>
                </a:solidFill>
                <a:latin typeface="Arial"/>
                <a:cs typeface="Arial"/>
              </a:rPr>
              <a:t> </a:t>
            </a:r>
            <a:r>
              <a:rPr lang="en-US" sz="2800" dirty="0">
                <a:solidFill>
                  <a:schemeClr val="accent2"/>
                </a:solidFill>
                <a:latin typeface="Arial"/>
                <a:cs typeface="Arial"/>
              </a:rPr>
              <a:t>MNPI</a:t>
            </a:r>
            <a:r>
              <a:rPr lang="en-US" sz="3200" spc="-10" dirty="0">
                <a:solidFill>
                  <a:schemeClr val="accent2"/>
                </a:solidFill>
                <a:latin typeface="Arial"/>
                <a:cs typeface="Arial"/>
              </a:rPr>
              <a:t>.</a:t>
            </a:r>
            <a:endParaRPr lang="en-US" sz="2800" spc="-10" dirty="0">
              <a:solidFill>
                <a:schemeClr val="accent2"/>
              </a:solidFill>
            </a:endParaRPr>
          </a:p>
          <a:p>
            <a:pPr marL="295275" indent="-295275">
              <a:buClr>
                <a:schemeClr val="accent1"/>
              </a:buClr>
              <a:buFont typeface="Arial" panose="020B0604020202020204" pitchFamily="34" charset="0"/>
              <a:buChar char="•"/>
            </a:pPr>
            <a:endParaRPr lang="en-US" sz="2800" spc="-10" dirty="0">
              <a:solidFill>
                <a:schemeClr val="bg2"/>
              </a:solidFill>
              <a:cs typeface="Arial"/>
            </a:endParaRPr>
          </a:p>
        </p:txBody>
      </p:sp>
      <p:sp>
        <p:nvSpPr>
          <p:cNvPr id="9" name="Slide Number Placeholder 3">
            <a:extLst>
              <a:ext uri="{FF2B5EF4-FFF2-40B4-BE49-F238E27FC236}">
                <a16:creationId xmlns:a16="http://schemas.microsoft.com/office/drawing/2014/main" id="{BF7897E0-49DA-7395-F002-084668A042A9}"/>
              </a:ext>
            </a:extLst>
          </p:cNvPr>
          <p:cNvSpPr txBox="1">
            <a:spLocks/>
          </p:cNvSpPr>
          <p:nvPr/>
        </p:nvSpPr>
        <p:spPr>
          <a:xfrm>
            <a:off x="11659838" y="6644640"/>
            <a:ext cx="532161" cy="202798"/>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9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661BA67-2496-BC42-B2D2-763B605DA9A7}" type="slidenum">
              <a:rPr lang="en-US" b="1" smtClean="0">
                <a:solidFill>
                  <a:schemeClr val="tx2"/>
                </a:solidFill>
              </a:rPr>
              <a:pPr>
                <a:defRPr/>
              </a:pPr>
              <a:t>43</a:t>
            </a:fld>
            <a:endParaRPr lang="en-US" b="1" dirty="0">
              <a:solidFill>
                <a:schemeClr val="tx2"/>
              </a:solidFill>
            </a:endParaRPr>
          </a:p>
        </p:txBody>
      </p:sp>
    </p:spTree>
    <p:extLst>
      <p:ext uri="{BB962C8B-B14F-4D97-AF65-F5344CB8AC3E}">
        <p14:creationId xmlns:p14="http://schemas.microsoft.com/office/powerpoint/2010/main" val="35140245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D8F43-C1A9-4357-8039-BD4DB3015F6A}"/>
              </a:ext>
            </a:extLst>
          </p:cNvPr>
          <p:cNvSpPr>
            <a:spLocks noGrp="1"/>
          </p:cNvSpPr>
          <p:nvPr>
            <p:ph type="title"/>
          </p:nvPr>
        </p:nvSpPr>
        <p:spPr/>
        <p:txBody>
          <a:bodyPr/>
          <a:lstStyle/>
          <a:p>
            <a:r>
              <a:rPr lang="en-US" dirty="0"/>
              <a:t>Material Non-Public Information - </a:t>
            </a:r>
            <a:r>
              <a:rPr lang="en-US" dirty="0">
                <a:solidFill>
                  <a:srgbClr val="C00000"/>
                </a:solidFill>
              </a:rPr>
              <a:t>Prohibition</a:t>
            </a:r>
            <a:r>
              <a:rPr lang="en-US" dirty="0"/>
              <a:t> </a:t>
            </a:r>
          </a:p>
        </p:txBody>
      </p:sp>
      <p:sp>
        <p:nvSpPr>
          <p:cNvPr id="3" name="TextBox 2">
            <a:extLst>
              <a:ext uri="{FF2B5EF4-FFF2-40B4-BE49-F238E27FC236}">
                <a16:creationId xmlns:a16="http://schemas.microsoft.com/office/drawing/2014/main" id="{5918BAAA-BB87-8E41-A3C7-0BD0F1EB9D08}"/>
              </a:ext>
            </a:extLst>
          </p:cNvPr>
          <p:cNvSpPr txBox="1"/>
          <p:nvPr/>
        </p:nvSpPr>
        <p:spPr>
          <a:xfrm>
            <a:off x="565912" y="791198"/>
            <a:ext cx="11521860" cy="5946051"/>
          </a:xfrm>
          <a:prstGeom prst="rect">
            <a:avLst/>
          </a:prstGeom>
          <a:noFill/>
        </p:spPr>
        <p:txBody>
          <a:bodyPr wrap="square" rtlCol="0">
            <a:spAutoFit/>
          </a:bodyPr>
          <a:lstStyle/>
          <a:p>
            <a:pPr>
              <a:buClr>
                <a:schemeClr val="accent1"/>
              </a:buClr>
            </a:pPr>
            <a:endParaRPr lang="en-US" sz="2800" dirty="0">
              <a:solidFill>
                <a:schemeClr val="bg2"/>
              </a:solidFill>
              <a:latin typeface="Arial" panose="020B0604020202020204" pitchFamily="34" charset="0"/>
              <a:cs typeface="Arial" panose="020B0604020202020204" pitchFamily="34" charset="0"/>
            </a:endParaRPr>
          </a:p>
          <a:p>
            <a:pPr marL="295275" indent="-295275">
              <a:buClr>
                <a:schemeClr val="accent1"/>
              </a:buClr>
              <a:buFont typeface="Arial" panose="020B0604020202020204" pitchFamily="34" charset="0"/>
              <a:buChar char="•"/>
            </a:pPr>
            <a:r>
              <a:rPr lang="en-US" sz="2800" dirty="0">
                <a:solidFill>
                  <a:schemeClr val="accent2"/>
                </a:solidFill>
                <a:latin typeface="Arial"/>
                <a:cs typeface="Arial"/>
              </a:rPr>
              <a:t>No</a:t>
            </a:r>
            <a:r>
              <a:rPr lang="en-US" sz="2800" spc="-100" dirty="0">
                <a:solidFill>
                  <a:schemeClr val="accent2"/>
                </a:solidFill>
                <a:latin typeface="Arial"/>
                <a:cs typeface="Arial"/>
              </a:rPr>
              <a:t> JO </a:t>
            </a:r>
            <a:r>
              <a:rPr lang="en-US" sz="2800" dirty="0">
                <a:solidFill>
                  <a:schemeClr val="accent2"/>
                </a:solidFill>
                <a:latin typeface="Arial"/>
                <a:cs typeface="Arial"/>
              </a:rPr>
              <a:t>Associated</a:t>
            </a:r>
            <a:r>
              <a:rPr lang="en-US" sz="2800" spc="-20" dirty="0">
                <a:solidFill>
                  <a:schemeClr val="accent2"/>
                </a:solidFill>
                <a:latin typeface="Arial"/>
                <a:cs typeface="Arial"/>
              </a:rPr>
              <a:t> </a:t>
            </a:r>
            <a:r>
              <a:rPr lang="en-US" sz="2800" dirty="0">
                <a:solidFill>
                  <a:schemeClr val="accent2"/>
                </a:solidFill>
                <a:latin typeface="Arial"/>
                <a:cs typeface="Arial"/>
              </a:rPr>
              <a:t>Person</a:t>
            </a:r>
            <a:r>
              <a:rPr lang="en-US" sz="2800" spc="-15" dirty="0">
                <a:solidFill>
                  <a:schemeClr val="accent2"/>
                </a:solidFill>
                <a:latin typeface="Arial"/>
                <a:cs typeface="Arial"/>
              </a:rPr>
              <a:t> </a:t>
            </a:r>
            <a:r>
              <a:rPr lang="en-US" sz="2800" dirty="0">
                <a:solidFill>
                  <a:schemeClr val="accent2"/>
                </a:solidFill>
                <a:latin typeface="Arial"/>
                <a:cs typeface="Arial"/>
              </a:rPr>
              <a:t>may</a:t>
            </a:r>
            <a:r>
              <a:rPr lang="en-US" sz="2800" spc="-10" dirty="0">
                <a:solidFill>
                  <a:schemeClr val="accent2"/>
                </a:solidFill>
                <a:latin typeface="Arial"/>
                <a:cs typeface="Arial"/>
              </a:rPr>
              <a:t> </a:t>
            </a:r>
            <a:r>
              <a:rPr lang="en-US" sz="2800" dirty="0">
                <a:solidFill>
                  <a:srgbClr val="FF0000"/>
                </a:solidFill>
                <a:latin typeface="Arial"/>
                <a:cs typeface="Arial"/>
              </a:rPr>
              <a:t>buy</a:t>
            </a:r>
            <a:r>
              <a:rPr lang="en-US" sz="2800" spc="-20" dirty="0">
                <a:solidFill>
                  <a:srgbClr val="FF0000"/>
                </a:solidFill>
                <a:latin typeface="Arial"/>
                <a:cs typeface="Arial"/>
              </a:rPr>
              <a:t> </a:t>
            </a:r>
            <a:r>
              <a:rPr lang="en-US" sz="2800" dirty="0">
                <a:solidFill>
                  <a:srgbClr val="FF0000"/>
                </a:solidFill>
                <a:latin typeface="Arial"/>
                <a:cs typeface="Arial"/>
              </a:rPr>
              <a:t>or</a:t>
            </a:r>
            <a:r>
              <a:rPr lang="en-US" sz="2800" spc="-20" dirty="0">
                <a:solidFill>
                  <a:srgbClr val="FF0000"/>
                </a:solidFill>
                <a:latin typeface="Arial"/>
                <a:cs typeface="Arial"/>
              </a:rPr>
              <a:t> </a:t>
            </a:r>
            <a:r>
              <a:rPr lang="en-US" sz="2800" dirty="0">
                <a:solidFill>
                  <a:srgbClr val="FF0000"/>
                </a:solidFill>
                <a:latin typeface="Arial"/>
                <a:cs typeface="Arial"/>
              </a:rPr>
              <a:t>sell</a:t>
            </a:r>
            <a:r>
              <a:rPr lang="en-US" sz="2800" spc="-25" dirty="0">
                <a:solidFill>
                  <a:srgbClr val="FF0000"/>
                </a:solidFill>
                <a:latin typeface="Arial"/>
                <a:cs typeface="Arial"/>
              </a:rPr>
              <a:t> </a:t>
            </a:r>
            <a:r>
              <a:rPr lang="en-US" sz="2800" dirty="0">
                <a:solidFill>
                  <a:srgbClr val="FF0000"/>
                </a:solidFill>
                <a:latin typeface="Arial"/>
                <a:cs typeface="Arial"/>
              </a:rPr>
              <a:t>securities</a:t>
            </a:r>
            <a:r>
              <a:rPr lang="en-US" sz="2800" spc="-20" dirty="0">
                <a:solidFill>
                  <a:srgbClr val="FF0000"/>
                </a:solidFill>
                <a:latin typeface="Arial"/>
                <a:cs typeface="Arial"/>
              </a:rPr>
              <a:t> </a:t>
            </a:r>
            <a:r>
              <a:rPr lang="en-US" sz="2800" dirty="0">
                <a:solidFill>
                  <a:srgbClr val="FF0000"/>
                </a:solidFill>
                <a:latin typeface="Arial"/>
                <a:cs typeface="Arial"/>
              </a:rPr>
              <a:t>of</a:t>
            </a:r>
            <a:r>
              <a:rPr lang="en-US" sz="2800" spc="-20" dirty="0">
                <a:solidFill>
                  <a:srgbClr val="FF0000"/>
                </a:solidFill>
                <a:latin typeface="Arial"/>
                <a:cs typeface="Arial"/>
              </a:rPr>
              <a:t> </a:t>
            </a:r>
            <a:r>
              <a:rPr lang="en-US" sz="2800" spc="-10" dirty="0">
                <a:solidFill>
                  <a:srgbClr val="FF0000"/>
                </a:solidFill>
                <a:latin typeface="Arial"/>
                <a:cs typeface="Arial"/>
              </a:rPr>
              <a:t>another</a:t>
            </a:r>
            <a:r>
              <a:rPr lang="en-US" sz="2800" spc="-10" dirty="0">
                <a:solidFill>
                  <a:schemeClr val="tx1">
                    <a:lumMod val="60000"/>
                    <a:lumOff val="40000"/>
                  </a:schemeClr>
                </a:solidFill>
                <a:latin typeface="Arial"/>
                <a:cs typeface="Arial"/>
              </a:rPr>
              <a:t> </a:t>
            </a:r>
            <a:r>
              <a:rPr lang="en-US" sz="2800" dirty="0">
                <a:solidFill>
                  <a:schemeClr val="accent2"/>
                </a:solidFill>
                <a:latin typeface="Arial"/>
                <a:cs typeface="Arial"/>
              </a:rPr>
              <a:t>company</a:t>
            </a:r>
            <a:r>
              <a:rPr lang="en-US" sz="2800" spc="-30" dirty="0">
                <a:solidFill>
                  <a:schemeClr val="accent2"/>
                </a:solidFill>
                <a:latin typeface="Arial"/>
                <a:cs typeface="Arial"/>
              </a:rPr>
              <a:t> </a:t>
            </a:r>
            <a:r>
              <a:rPr lang="en-US" sz="2800" dirty="0">
                <a:solidFill>
                  <a:schemeClr val="accent2"/>
                </a:solidFill>
                <a:latin typeface="Arial"/>
                <a:cs typeface="Arial"/>
              </a:rPr>
              <a:t>at</a:t>
            </a:r>
            <a:r>
              <a:rPr lang="en-US" sz="2800" spc="-25" dirty="0">
                <a:solidFill>
                  <a:schemeClr val="accent2"/>
                </a:solidFill>
                <a:latin typeface="Arial"/>
                <a:cs typeface="Arial"/>
              </a:rPr>
              <a:t> </a:t>
            </a:r>
            <a:r>
              <a:rPr lang="en-US" sz="2800" dirty="0">
                <a:solidFill>
                  <a:schemeClr val="accent2"/>
                </a:solidFill>
                <a:latin typeface="Arial"/>
                <a:cs typeface="Arial"/>
              </a:rPr>
              <a:t>any</a:t>
            </a:r>
            <a:r>
              <a:rPr lang="en-US" sz="2800" spc="-15" dirty="0">
                <a:solidFill>
                  <a:schemeClr val="accent2"/>
                </a:solidFill>
                <a:latin typeface="Arial"/>
                <a:cs typeface="Arial"/>
              </a:rPr>
              <a:t> </a:t>
            </a:r>
            <a:r>
              <a:rPr lang="en-US" sz="2800" dirty="0">
                <a:solidFill>
                  <a:schemeClr val="accent2"/>
                </a:solidFill>
                <a:latin typeface="Arial"/>
                <a:cs typeface="Arial"/>
              </a:rPr>
              <a:t>time</a:t>
            </a:r>
            <a:r>
              <a:rPr lang="en-US" sz="2800" spc="-25" dirty="0">
                <a:solidFill>
                  <a:schemeClr val="accent2"/>
                </a:solidFill>
                <a:latin typeface="Arial"/>
                <a:cs typeface="Arial"/>
              </a:rPr>
              <a:t> </a:t>
            </a:r>
            <a:r>
              <a:rPr lang="en-US" sz="2800" dirty="0">
                <a:solidFill>
                  <a:srgbClr val="FF0000"/>
                </a:solidFill>
                <a:latin typeface="Arial"/>
                <a:cs typeface="Arial"/>
              </a:rPr>
              <a:t>when</a:t>
            </a:r>
            <a:r>
              <a:rPr lang="en-US" sz="2800" spc="-15" dirty="0">
                <a:solidFill>
                  <a:srgbClr val="FF0000"/>
                </a:solidFill>
                <a:latin typeface="Arial"/>
                <a:cs typeface="Arial"/>
              </a:rPr>
              <a:t> </a:t>
            </a:r>
            <a:r>
              <a:rPr lang="en-US" sz="2800" dirty="0">
                <a:solidFill>
                  <a:srgbClr val="FF0000"/>
                </a:solidFill>
                <a:latin typeface="Arial"/>
                <a:cs typeface="Arial"/>
              </a:rPr>
              <a:t>they</a:t>
            </a:r>
            <a:r>
              <a:rPr lang="en-US" sz="2800" spc="-25" dirty="0">
                <a:solidFill>
                  <a:srgbClr val="FF0000"/>
                </a:solidFill>
                <a:latin typeface="Arial"/>
                <a:cs typeface="Arial"/>
              </a:rPr>
              <a:t> </a:t>
            </a:r>
            <a:r>
              <a:rPr lang="en-US" sz="2800" dirty="0">
                <a:solidFill>
                  <a:srgbClr val="FF0000"/>
                </a:solidFill>
                <a:latin typeface="Arial"/>
                <a:cs typeface="Arial"/>
              </a:rPr>
              <a:t>have</a:t>
            </a:r>
            <a:r>
              <a:rPr lang="en-US" sz="2800" spc="-20" dirty="0">
                <a:solidFill>
                  <a:srgbClr val="FF0000"/>
                </a:solidFill>
                <a:latin typeface="Arial"/>
                <a:cs typeface="Arial"/>
              </a:rPr>
              <a:t> MNPI </a:t>
            </a:r>
            <a:r>
              <a:rPr lang="en-US" sz="2800" dirty="0">
                <a:solidFill>
                  <a:srgbClr val="FF0000"/>
                </a:solidFill>
                <a:latin typeface="Arial"/>
                <a:cs typeface="Arial"/>
              </a:rPr>
              <a:t>about</a:t>
            </a:r>
            <a:r>
              <a:rPr lang="en-US" sz="2800" spc="-40" dirty="0">
                <a:solidFill>
                  <a:srgbClr val="FF0000"/>
                </a:solidFill>
                <a:latin typeface="Arial"/>
                <a:cs typeface="Arial"/>
              </a:rPr>
              <a:t> </a:t>
            </a:r>
            <a:r>
              <a:rPr lang="en-US" sz="2800" dirty="0">
                <a:solidFill>
                  <a:srgbClr val="FF0000"/>
                </a:solidFill>
                <a:latin typeface="Arial"/>
                <a:cs typeface="Arial"/>
              </a:rPr>
              <a:t>that</a:t>
            </a:r>
            <a:r>
              <a:rPr lang="en-US" sz="2800" spc="-40" dirty="0">
                <a:solidFill>
                  <a:srgbClr val="FF0000"/>
                </a:solidFill>
                <a:latin typeface="Arial"/>
                <a:cs typeface="Arial"/>
              </a:rPr>
              <a:t> </a:t>
            </a:r>
            <a:r>
              <a:rPr lang="en-US" sz="2800" spc="-10" dirty="0">
                <a:solidFill>
                  <a:srgbClr val="FF0000"/>
                </a:solidFill>
                <a:latin typeface="Arial"/>
                <a:cs typeface="Arial"/>
              </a:rPr>
              <a:t>company</a:t>
            </a:r>
            <a:r>
              <a:rPr lang="en-US" sz="2800" spc="-10" dirty="0">
                <a:solidFill>
                  <a:schemeClr val="accent2"/>
                </a:solidFill>
                <a:latin typeface="Arial"/>
                <a:cs typeface="Arial"/>
              </a:rPr>
              <a:t>,</a:t>
            </a:r>
            <a:r>
              <a:rPr lang="en-US" sz="2800" spc="-45" dirty="0">
                <a:solidFill>
                  <a:schemeClr val="accent2"/>
                </a:solidFill>
                <a:latin typeface="Arial"/>
                <a:cs typeface="Arial"/>
              </a:rPr>
              <a:t> </a:t>
            </a:r>
            <a:r>
              <a:rPr lang="en-US" sz="2800" dirty="0">
                <a:solidFill>
                  <a:schemeClr val="accent2"/>
                </a:solidFill>
                <a:latin typeface="Arial"/>
                <a:cs typeface="Arial"/>
              </a:rPr>
              <a:t>including,</a:t>
            </a:r>
            <a:r>
              <a:rPr lang="en-US" sz="2800" spc="-45" dirty="0">
                <a:solidFill>
                  <a:schemeClr val="accent2"/>
                </a:solidFill>
                <a:latin typeface="Arial"/>
                <a:cs typeface="Arial"/>
              </a:rPr>
              <a:t> </a:t>
            </a:r>
            <a:r>
              <a:rPr lang="en-US" sz="2800" dirty="0">
                <a:solidFill>
                  <a:schemeClr val="accent2"/>
                </a:solidFill>
                <a:latin typeface="Arial"/>
                <a:cs typeface="Arial"/>
              </a:rPr>
              <a:t>but</a:t>
            </a:r>
            <a:r>
              <a:rPr lang="en-US" sz="2800" spc="-40" dirty="0">
                <a:solidFill>
                  <a:schemeClr val="accent2"/>
                </a:solidFill>
                <a:latin typeface="Arial"/>
                <a:cs typeface="Arial"/>
              </a:rPr>
              <a:t> </a:t>
            </a:r>
            <a:r>
              <a:rPr lang="en-US" sz="2800" dirty="0">
                <a:solidFill>
                  <a:schemeClr val="accent2"/>
                </a:solidFill>
                <a:latin typeface="Arial"/>
                <a:cs typeface="Arial"/>
              </a:rPr>
              <a:t>not</a:t>
            </a:r>
            <a:r>
              <a:rPr lang="en-US" sz="2800" spc="-40" dirty="0">
                <a:solidFill>
                  <a:schemeClr val="accent2"/>
                </a:solidFill>
                <a:latin typeface="Arial"/>
                <a:cs typeface="Arial"/>
              </a:rPr>
              <a:t> </a:t>
            </a:r>
            <a:r>
              <a:rPr lang="en-US" sz="2800" dirty="0">
                <a:solidFill>
                  <a:schemeClr val="accent2"/>
                </a:solidFill>
                <a:latin typeface="Arial"/>
                <a:cs typeface="Arial"/>
              </a:rPr>
              <a:t>limited</a:t>
            </a:r>
            <a:r>
              <a:rPr lang="en-US" sz="2800" spc="-30" dirty="0">
                <a:solidFill>
                  <a:schemeClr val="accent2"/>
                </a:solidFill>
                <a:latin typeface="Arial"/>
                <a:cs typeface="Arial"/>
              </a:rPr>
              <a:t> </a:t>
            </a:r>
            <a:r>
              <a:rPr lang="en-US" sz="2800" spc="-25" dirty="0">
                <a:solidFill>
                  <a:schemeClr val="accent2"/>
                </a:solidFill>
                <a:latin typeface="Arial"/>
                <a:cs typeface="Arial"/>
              </a:rPr>
              <a:t>to, </a:t>
            </a:r>
            <a:r>
              <a:rPr lang="en-US" sz="2800" dirty="0">
                <a:solidFill>
                  <a:schemeClr val="accent2"/>
                </a:solidFill>
                <a:latin typeface="Arial"/>
                <a:cs typeface="Arial"/>
              </a:rPr>
              <a:t>any</a:t>
            </a:r>
            <a:r>
              <a:rPr lang="en-US" sz="2800" spc="-25" dirty="0">
                <a:solidFill>
                  <a:schemeClr val="accent2"/>
                </a:solidFill>
                <a:latin typeface="Arial"/>
                <a:cs typeface="Arial"/>
              </a:rPr>
              <a:t> </a:t>
            </a:r>
            <a:r>
              <a:rPr lang="en-US" sz="2800" dirty="0">
                <a:solidFill>
                  <a:schemeClr val="accent2"/>
                </a:solidFill>
                <a:latin typeface="Arial"/>
                <a:cs typeface="Arial"/>
              </a:rPr>
              <a:t>company</a:t>
            </a:r>
            <a:r>
              <a:rPr lang="en-US" sz="2800" spc="-15" dirty="0">
                <a:solidFill>
                  <a:schemeClr val="accent2"/>
                </a:solidFill>
                <a:latin typeface="Arial"/>
                <a:cs typeface="Arial"/>
              </a:rPr>
              <a:t> </a:t>
            </a:r>
            <a:r>
              <a:rPr lang="en-US" sz="2800" dirty="0">
                <a:solidFill>
                  <a:schemeClr val="accent2"/>
                </a:solidFill>
                <a:latin typeface="Arial"/>
                <a:cs typeface="Arial"/>
              </a:rPr>
              <a:t>that</a:t>
            </a:r>
            <a:r>
              <a:rPr lang="en-US" sz="2800" spc="-20" dirty="0">
                <a:solidFill>
                  <a:schemeClr val="accent2"/>
                </a:solidFill>
                <a:latin typeface="Arial"/>
                <a:cs typeface="Arial"/>
              </a:rPr>
              <a:t> </a:t>
            </a:r>
            <a:r>
              <a:rPr lang="en-US" sz="2800" dirty="0">
                <a:solidFill>
                  <a:schemeClr val="accent2"/>
                </a:solidFill>
                <a:latin typeface="Arial"/>
                <a:cs typeface="Arial"/>
              </a:rPr>
              <a:t>JO</a:t>
            </a:r>
            <a:r>
              <a:rPr lang="en-US" sz="2800" spc="-15" dirty="0">
                <a:solidFill>
                  <a:schemeClr val="accent2"/>
                </a:solidFill>
                <a:latin typeface="Arial"/>
                <a:cs typeface="Arial"/>
              </a:rPr>
              <a:t> </a:t>
            </a:r>
            <a:r>
              <a:rPr lang="en-US" sz="2800" dirty="0">
                <a:solidFill>
                  <a:schemeClr val="accent2"/>
                </a:solidFill>
                <a:latin typeface="Arial"/>
                <a:cs typeface="Arial"/>
              </a:rPr>
              <a:t>conducts</a:t>
            </a:r>
            <a:r>
              <a:rPr lang="en-US" sz="2800" spc="-15" dirty="0">
                <a:solidFill>
                  <a:schemeClr val="accent2"/>
                </a:solidFill>
                <a:latin typeface="Arial"/>
                <a:cs typeface="Arial"/>
              </a:rPr>
              <a:t> </a:t>
            </a:r>
            <a:r>
              <a:rPr lang="en-US" sz="2800" dirty="0">
                <a:solidFill>
                  <a:schemeClr val="accent2"/>
                </a:solidFill>
                <a:latin typeface="Arial"/>
                <a:cs typeface="Arial"/>
              </a:rPr>
              <a:t>business</a:t>
            </a:r>
            <a:r>
              <a:rPr lang="en-US" sz="2800" spc="-15" dirty="0">
                <a:solidFill>
                  <a:schemeClr val="accent2"/>
                </a:solidFill>
                <a:latin typeface="Arial"/>
                <a:cs typeface="Arial"/>
              </a:rPr>
              <a:t> </a:t>
            </a:r>
            <a:r>
              <a:rPr lang="en-US" sz="2800" dirty="0">
                <a:solidFill>
                  <a:schemeClr val="accent2"/>
                </a:solidFill>
                <a:latin typeface="Arial"/>
                <a:cs typeface="Arial"/>
              </a:rPr>
              <a:t>with</a:t>
            </a:r>
            <a:r>
              <a:rPr lang="en-US" sz="2800" spc="-15" dirty="0">
                <a:solidFill>
                  <a:schemeClr val="accent2"/>
                </a:solidFill>
                <a:latin typeface="Arial"/>
                <a:cs typeface="Arial"/>
              </a:rPr>
              <a:t> </a:t>
            </a:r>
            <a:r>
              <a:rPr lang="en-US" sz="2800" spc="-25" dirty="0">
                <a:solidFill>
                  <a:schemeClr val="accent2"/>
                </a:solidFill>
                <a:latin typeface="Arial"/>
                <a:cs typeface="Arial"/>
              </a:rPr>
              <a:t>or </a:t>
            </a:r>
            <a:r>
              <a:rPr lang="en-US" sz="2800" dirty="0">
                <a:solidFill>
                  <a:schemeClr val="accent2"/>
                </a:solidFill>
                <a:latin typeface="Arial"/>
                <a:cs typeface="Arial"/>
              </a:rPr>
              <a:t>evaluates,</a:t>
            </a:r>
            <a:r>
              <a:rPr lang="en-US" sz="2800" spc="-35" dirty="0">
                <a:solidFill>
                  <a:schemeClr val="accent2"/>
                </a:solidFill>
                <a:latin typeface="Arial"/>
                <a:cs typeface="Arial"/>
              </a:rPr>
              <a:t> </a:t>
            </a:r>
            <a:r>
              <a:rPr lang="en-US" sz="2800" dirty="0">
                <a:solidFill>
                  <a:schemeClr val="accent2"/>
                </a:solidFill>
                <a:latin typeface="Arial"/>
                <a:cs typeface="Arial"/>
              </a:rPr>
              <a:t>such</a:t>
            </a:r>
            <a:r>
              <a:rPr lang="en-US" sz="2800" spc="-15" dirty="0">
                <a:solidFill>
                  <a:schemeClr val="accent2"/>
                </a:solidFill>
                <a:latin typeface="Arial"/>
                <a:cs typeface="Arial"/>
              </a:rPr>
              <a:t> </a:t>
            </a:r>
            <a:r>
              <a:rPr lang="en-US" sz="2800" dirty="0">
                <a:solidFill>
                  <a:schemeClr val="accent2"/>
                </a:solidFill>
                <a:latin typeface="Arial"/>
                <a:cs typeface="Arial"/>
              </a:rPr>
              <a:t>as</a:t>
            </a:r>
            <a:r>
              <a:rPr lang="en-US" sz="2800" spc="-10" dirty="0">
                <a:solidFill>
                  <a:schemeClr val="accent2"/>
                </a:solidFill>
                <a:latin typeface="Arial"/>
                <a:cs typeface="Arial"/>
              </a:rPr>
              <a:t> companies for incentives, </a:t>
            </a:r>
            <a:r>
              <a:rPr lang="en-US" sz="2800" dirty="0">
                <a:solidFill>
                  <a:schemeClr val="accent2"/>
                </a:solidFill>
                <a:latin typeface="Arial"/>
                <a:cs typeface="Arial"/>
              </a:rPr>
              <a:t>customers,</a:t>
            </a:r>
            <a:r>
              <a:rPr lang="en-US" sz="2800" spc="-35" dirty="0">
                <a:solidFill>
                  <a:schemeClr val="accent2"/>
                </a:solidFill>
                <a:latin typeface="Arial"/>
                <a:cs typeface="Arial"/>
              </a:rPr>
              <a:t> </a:t>
            </a:r>
            <a:r>
              <a:rPr lang="en-US" sz="2800" dirty="0">
                <a:solidFill>
                  <a:schemeClr val="accent2"/>
                </a:solidFill>
                <a:latin typeface="Arial"/>
                <a:cs typeface="Arial"/>
              </a:rPr>
              <a:t>vendors,</a:t>
            </a:r>
            <a:r>
              <a:rPr lang="en-US" sz="2800" spc="-20" dirty="0">
                <a:solidFill>
                  <a:schemeClr val="accent2"/>
                </a:solidFill>
                <a:latin typeface="Arial"/>
                <a:cs typeface="Arial"/>
              </a:rPr>
              <a:t> </a:t>
            </a:r>
            <a:r>
              <a:rPr lang="en-US" sz="2800" dirty="0">
                <a:solidFill>
                  <a:schemeClr val="accent2"/>
                </a:solidFill>
                <a:latin typeface="Arial"/>
                <a:cs typeface="Arial"/>
              </a:rPr>
              <a:t>or</a:t>
            </a:r>
            <a:r>
              <a:rPr lang="en-US" sz="2800" spc="-15" dirty="0">
                <a:solidFill>
                  <a:schemeClr val="accent2"/>
                </a:solidFill>
                <a:latin typeface="Arial"/>
                <a:cs typeface="Arial"/>
              </a:rPr>
              <a:t> </a:t>
            </a:r>
            <a:r>
              <a:rPr lang="en-US" sz="2800" spc="-10" dirty="0">
                <a:solidFill>
                  <a:schemeClr val="accent2"/>
                </a:solidFill>
                <a:latin typeface="Arial"/>
                <a:cs typeface="Arial"/>
              </a:rPr>
              <a:t>suppliers.</a:t>
            </a:r>
            <a:endParaRPr lang="en-US" sz="2800" dirty="0">
              <a:solidFill>
                <a:schemeClr val="accent2"/>
              </a:solidFill>
              <a:latin typeface="Arial"/>
              <a:cs typeface="Arial"/>
            </a:endParaRPr>
          </a:p>
          <a:p>
            <a:pPr marL="355600" marR="114935" indent="-342900">
              <a:lnSpc>
                <a:spcPct val="120500"/>
              </a:lnSpc>
              <a:spcBef>
                <a:spcPts val="925"/>
              </a:spcBef>
              <a:buClr>
                <a:srgbClr val="00A3DF"/>
              </a:buClr>
              <a:buFont typeface="Arial"/>
              <a:buChar char="•"/>
              <a:tabLst>
                <a:tab pos="355600" algn="l"/>
              </a:tabLst>
            </a:pPr>
            <a:r>
              <a:rPr lang="en-US" sz="2800" dirty="0">
                <a:solidFill>
                  <a:schemeClr val="accent2"/>
                </a:solidFill>
                <a:latin typeface="Arial"/>
                <a:cs typeface="Arial"/>
              </a:rPr>
              <a:t>Even</a:t>
            </a:r>
            <a:r>
              <a:rPr lang="en-US" sz="2800" spc="-25" dirty="0">
                <a:solidFill>
                  <a:schemeClr val="accent2"/>
                </a:solidFill>
                <a:latin typeface="Arial"/>
                <a:cs typeface="Arial"/>
              </a:rPr>
              <a:t> </a:t>
            </a:r>
            <a:r>
              <a:rPr lang="en-US" sz="2800" dirty="0">
                <a:solidFill>
                  <a:schemeClr val="accent2"/>
                </a:solidFill>
                <a:latin typeface="Arial"/>
                <a:cs typeface="Arial"/>
              </a:rPr>
              <a:t>the</a:t>
            </a:r>
            <a:r>
              <a:rPr lang="en-US" sz="2800" spc="-15" dirty="0">
                <a:solidFill>
                  <a:schemeClr val="accent2"/>
                </a:solidFill>
                <a:latin typeface="Arial"/>
                <a:cs typeface="Arial"/>
              </a:rPr>
              <a:t> </a:t>
            </a:r>
            <a:r>
              <a:rPr lang="en-US" sz="2800" dirty="0">
                <a:solidFill>
                  <a:srgbClr val="FF0000"/>
                </a:solidFill>
                <a:latin typeface="Arial"/>
                <a:cs typeface="Arial"/>
              </a:rPr>
              <a:t>appearance</a:t>
            </a:r>
            <a:r>
              <a:rPr lang="en-US" sz="2800" spc="-20" dirty="0">
                <a:solidFill>
                  <a:schemeClr val="tx1">
                    <a:lumMod val="60000"/>
                    <a:lumOff val="40000"/>
                  </a:schemeClr>
                </a:solidFill>
                <a:latin typeface="Arial"/>
                <a:cs typeface="Arial"/>
              </a:rPr>
              <a:t> </a:t>
            </a:r>
            <a:r>
              <a:rPr lang="en-US" sz="2800" dirty="0">
                <a:solidFill>
                  <a:schemeClr val="accent2"/>
                </a:solidFill>
                <a:latin typeface="Arial"/>
                <a:cs typeface="Arial"/>
              </a:rPr>
              <a:t>of</a:t>
            </a:r>
            <a:r>
              <a:rPr lang="en-US" sz="2800" spc="-15" dirty="0">
                <a:solidFill>
                  <a:schemeClr val="accent2"/>
                </a:solidFill>
                <a:latin typeface="Arial"/>
                <a:cs typeface="Arial"/>
              </a:rPr>
              <a:t> </a:t>
            </a:r>
            <a:r>
              <a:rPr lang="en-US" sz="2800" dirty="0">
                <a:solidFill>
                  <a:schemeClr val="accent2"/>
                </a:solidFill>
                <a:latin typeface="Arial"/>
                <a:cs typeface="Arial"/>
              </a:rPr>
              <a:t>an</a:t>
            </a:r>
            <a:r>
              <a:rPr lang="en-US" sz="2800" spc="-15" dirty="0">
                <a:solidFill>
                  <a:schemeClr val="accent2"/>
                </a:solidFill>
                <a:latin typeface="Arial"/>
                <a:cs typeface="Arial"/>
              </a:rPr>
              <a:t> </a:t>
            </a:r>
            <a:r>
              <a:rPr lang="en-US" sz="2800" dirty="0">
                <a:solidFill>
                  <a:schemeClr val="accent2"/>
                </a:solidFill>
                <a:latin typeface="Arial"/>
                <a:cs typeface="Arial"/>
              </a:rPr>
              <a:t>improper</a:t>
            </a:r>
            <a:r>
              <a:rPr lang="en-US" sz="2800" spc="-20" dirty="0">
                <a:solidFill>
                  <a:schemeClr val="accent2"/>
                </a:solidFill>
                <a:latin typeface="Arial"/>
                <a:cs typeface="Arial"/>
              </a:rPr>
              <a:t> </a:t>
            </a:r>
            <a:r>
              <a:rPr lang="en-US" sz="2800" dirty="0">
                <a:solidFill>
                  <a:schemeClr val="accent2"/>
                </a:solidFill>
                <a:latin typeface="Arial"/>
                <a:cs typeface="Arial"/>
              </a:rPr>
              <a:t>transaction</a:t>
            </a:r>
            <a:r>
              <a:rPr lang="en-US" sz="2800" spc="-10" dirty="0">
                <a:solidFill>
                  <a:schemeClr val="accent2"/>
                </a:solidFill>
                <a:latin typeface="Arial"/>
                <a:cs typeface="Arial"/>
              </a:rPr>
              <a:t> </a:t>
            </a:r>
            <a:r>
              <a:rPr lang="en-US" sz="2800" dirty="0">
                <a:solidFill>
                  <a:srgbClr val="FF0000"/>
                </a:solidFill>
                <a:latin typeface="Arial"/>
                <a:cs typeface="Arial"/>
              </a:rPr>
              <a:t>must</a:t>
            </a:r>
            <a:r>
              <a:rPr lang="en-US" sz="2800" spc="-15" dirty="0">
                <a:solidFill>
                  <a:srgbClr val="FF0000"/>
                </a:solidFill>
                <a:latin typeface="Arial"/>
                <a:cs typeface="Arial"/>
              </a:rPr>
              <a:t> </a:t>
            </a:r>
            <a:r>
              <a:rPr lang="en-US" sz="2800" spc="-25" dirty="0">
                <a:solidFill>
                  <a:srgbClr val="FF0000"/>
                </a:solidFill>
                <a:latin typeface="Arial"/>
                <a:cs typeface="Arial"/>
              </a:rPr>
              <a:t>be </a:t>
            </a:r>
            <a:r>
              <a:rPr lang="en-US" sz="2800" dirty="0">
                <a:solidFill>
                  <a:srgbClr val="FF0000"/>
                </a:solidFill>
                <a:latin typeface="Arial"/>
                <a:cs typeface="Arial"/>
              </a:rPr>
              <a:t>avoided</a:t>
            </a:r>
            <a:r>
              <a:rPr lang="en-US" sz="2800" spc="-30" dirty="0">
                <a:solidFill>
                  <a:schemeClr val="tx1">
                    <a:lumMod val="60000"/>
                    <a:lumOff val="40000"/>
                  </a:schemeClr>
                </a:solidFill>
                <a:latin typeface="Arial"/>
                <a:cs typeface="Arial"/>
              </a:rPr>
              <a:t> </a:t>
            </a:r>
            <a:r>
              <a:rPr lang="en-US" sz="2800" dirty="0">
                <a:solidFill>
                  <a:schemeClr val="accent2"/>
                </a:solidFill>
                <a:latin typeface="Arial"/>
                <a:cs typeface="Arial"/>
              </a:rPr>
              <a:t>to</a:t>
            </a:r>
            <a:r>
              <a:rPr lang="en-US" sz="2800" spc="-25" dirty="0">
                <a:solidFill>
                  <a:schemeClr val="accent2"/>
                </a:solidFill>
                <a:latin typeface="Arial"/>
                <a:cs typeface="Arial"/>
              </a:rPr>
              <a:t> </a:t>
            </a:r>
            <a:r>
              <a:rPr lang="en-US" sz="2800" dirty="0">
                <a:solidFill>
                  <a:schemeClr val="accent2"/>
                </a:solidFill>
                <a:latin typeface="Arial"/>
                <a:cs typeface="Arial"/>
              </a:rPr>
              <a:t>preserve</a:t>
            </a:r>
            <a:r>
              <a:rPr lang="en-US" sz="2800" spc="-30" dirty="0">
                <a:solidFill>
                  <a:schemeClr val="accent2"/>
                </a:solidFill>
                <a:latin typeface="Arial"/>
                <a:cs typeface="Arial"/>
              </a:rPr>
              <a:t> </a:t>
            </a:r>
            <a:r>
              <a:rPr lang="en-US" sz="2800" dirty="0">
                <a:solidFill>
                  <a:schemeClr val="accent2"/>
                </a:solidFill>
                <a:latin typeface="Arial"/>
                <a:cs typeface="Arial"/>
              </a:rPr>
              <a:t>JO’s</a:t>
            </a:r>
            <a:r>
              <a:rPr lang="en-US" sz="2800" spc="-25" dirty="0">
                <a:solidFill>
                  <a:schemeClr val="accent2"/>
                </a:solidFill>
                <a:latin typeface="Arial"/>
                <a:cs typeface="Arial"/>
              </a:rPr>
              <a:t> </a:t>
            </a:r>
            <a:r>
              <a:rPr lang="en-US" sz="2800" dirty="0">
                <a:solidFill>
                  <a:schemeClr val="accent2"/>
                </a:solidFill>
                <a:latin typeface="Arial"/>
                <a:cs typeface="Arial"/>
              </a:rPr>
              <a:t>reputation</a:t>
            </a:r>
            <a:r>
              <a:rPr lang="en-US" sz="2800" spc="-25" dirty="0">
                <a:solidFill>
                  <a:schemeClr val="accent2"/>
                </a:solidFill>
                <a:latin typeface="Arial"/>
                <a:cs typeface="Arial"/>
              </a:rPr>
              <a:t> </a:t>
            </a:r>
            <a:r>
              <a:rPr lang="en-US" sz="2800" dirty="0">
                <a:solidFill>
                  <a:schemeClr val="accent2"/>
                </a:solidFill>
                <a:latin typeface="Arial"/>
                <a:cs typeface="Arial"/>
              </a:rPr>
              <a:t>for</a:t>
            </a:r>
            <a:r>
              <a:rPr lang="en-US" sz="2800" spc="-35" dirty="0">
                <a:solidFill>
                  <a:schemeClr val="accent2"/>
                </a:solidFill>
                <a:latin typeface="Arial"/>
                <a:cs typeface="Arial"/>
              </a:rPr>
              <a:t> </a:t>
            </a:r>
            <a:r>
              <a:rPr lang="en-US" sz="2800" spc="-25" dirty="0">
                <a:solidFill>
                  <a:schemeClr val="accent2"/>
                </a:solidFill>
                <a:latin typeface="Arial"/>
                <a:cs typeface="Arial"/>
              </a:rPr>
              <a:t>the </a:t>
            </a:r>
            <a:r>
              <a:rPr lang="en-US" sz="2800" dirty="0">
                <a:solidFill>
                  <a:schemeClr val="accent2"/>
                </a:solidFill>
                <a:latin typeface="Arial"/>
                <a:cs typeface="Arial"/>
              </a:rPr>
              <a:t>highest</a:t>
            </a:r>
            <a:r>
              <a:rPr lang="en-US" sz="2800" spc="-30" dirty="0">
                <a:solidFill>
                  <a:schemeClr val="accent2"/>
                </a:solidFill>
                <a:latin typeface="Arial"/>
                <a:cs typeface="Arial"/>
              </a:rPr>
              <a:t> </a:t>
            </a:r>
            <a:r>
              <a:rPr lang="en-US" sz="2800" dirty="0">
                <a:solidFill>
                  <a:schemeClr val="accent2"/>
                </a:solidFill>
                <a:latin typeface="Arial"/>
                <a:cs typeface="Arial"/>
              </a:rPr>
              <a:t>standards</a:t>
            </a:r>
            <a:r>
              <a:rPr lang="en-US" sz="2800" spc="-15" dirty="0">
                <a:solidFill>
                  <a:schemeClr val="accent2"/>
                </a:solidFill>
                <a:latin typeface="Arial"/>
                <a:cs typeface="Arial"/>
              </a:rPr>
              <a:t> </a:t>
            </a:r>
            <a:r>
              <a:rPr lang="en-US" sz="2800" dirty="0">
                <a:solidFill>
                  <a:schemeClr val="accent2"/>
                </a:solidFill>
                <a:latin typeface="Arial"/>
                <a:cs typeface="Arial"/>
              </a:rPr>
              <a:t>of</a:t>
            </a:r>
            <a:r>
              <a:rPr lang="en-US" sz="2800" spc="-15" dirty="0">
                <a:solidFill>
                  <a:schemeClr val="accent2"/>
                </a:solidFill>
                <a:latin typeface="Arial"/>
                <a:cs typeface="Arial"/>
              </a:rPr>
              <a:t> </a:t>
            </a:r>
            <a:r>
              <a:rPr lang="en-US" sz="2800" spc="-10" dirty="0">
                <a:solidFill>
                  <a:schemeClr val="accent2"/>
                </a:solidFill>
                <a:latin typeface="Arial"/>
                <a:cs typeface="Arial"/>
              </a:rPr>
              <a:t>conduct.</a:t>
            </a:r>
            <a:endParaRPr lang="en-US" sz="2800" dirty="0">
              <a:solidFill>
                <a:schemeClr val="accent2"/>
              </a:solidFill>
              <a:latin typeface="Arial"/>
              <a:cs typeface="Arial"/>
            </a:endParaRPr>
          </a:p>
          <a:p>
            <a:pPr marL="355600" marR="5080" indent="-342900">
              <a:lnSpc>
                <a:spcPct val="118500"/>
              </a:lnSpc>
              <a:spcBef>
                <a:spcPts val="1070"/>
              </a:spcBef>
              <a:buClr>
                <a:srgbClr val="00A3DF"/>
              </a:buClr>
              <a:buFont typeface="Arial"/>
              <a:buChar char="•"/>
              <a:tabLst>
                <a:tab pos="355600" algn="l"/>
              </a:tabLst>
            </a:pPr>
            <a:r>
              <a:rPr lang="en-US" sz="2800" dirty="0">
                <a:solidFill>
                  <a:schemeClr val="accent2"/>
                </a:solidFill>
                <a:latin typeface="Arial"/>
                <a:cs typeface="Arial"/>
              </a:rPr>
              <a:t>Be</a:t>
            </a:r>
            <a:r>
              <a:rPr lang="en-US" sz="2800" spc="-40" dirty="0">
                <a:solidFill>
                  <a:schemeClr val="accent2"/>
                </a:solidFill>
                <a:latin typeface="Arial"/>
                <a:cs typeface="Arial"/>
              </a:rPr>
              <a:t> </a:t>
            </a:r>
            <a:r>
              <a:rPr lang="en-US" sz="2800" dirty="0">
                <a:solidFill>
                  <a:schemeClr val="accent2"/>
                </a:solidFill>
                <a:latin typeface="Arial"/>
                <a:cs typeface="Arial"/>
              </a:rPr>
              <a:t>aware</a:t>
            </a:r>
            <a:r>
              <a:rPr lang="en-US" sz="2800" spc="-30" dirty="0">
                <a:solidFill>
                  <a:schemeClr val="accent2"/>
                </a:solidFill>
                <a:latin typeface="Arial"/>
                <a:cs typeface="Arial"/>
              </a:rPr>
              <a:t> </a:t>
            </a:r>
            <a:r>
              <a:rPr lang="en-US" sz="2800" dirty="0">
                <a:solidFill>
                  <a:schemeClr val="accent2"/>
                </a:solidFill>
                <a:latin typeface="Arial"/>
                <a:cs typeface="Arial"/>
              </a:rPr>
              <a:t>that</a:t>
            </a:r>
            <a:r>
              <a:rPr lang="en-US" sz="2800" spc="-25" dirty="0">
                <a:solidFill>
                  <a:schemeClr val="accent2"/>
                </a:solidFill>
                <a:latin typeface="Arial"/>
                <a:cs typeface="Arial"/>
              </a:rPr>
              <a:t> </a:t>
            </a:r>
            <a:r>
              <a:rPr lang="en-US" sz="2800" dirty="0">
                <a:solidFill>
                  <a:schemeClr val="accent2"/>
                </a:solidFill>
                <a:latin typeface="Arial"/>
                <a:cs typeface="Arial"/>
              </a:rPr>
              <a:t>any</a:t>
            </a:r>
            <a:r>
              <a:rPr lang="en-US" sz="2800" spc="-30" dirty="0">
                <a:solidFill>
                  <a:schemeClr val="accent2"/>
                </a:solidFill>
                <a:latin typeface="Arial"/>
                <a:cs typeface="Arial"/>
              </a:rPr>
              <a:t> </a:t>
            </a:r>
            <a:r>
              <a:rPr lang="en-US" sz="2800" dirty="0">
                <a:solidFill>
                  <a:schemeClr val="accent2"/>
                </a:solidFill>
                <a:latin typeface="Arial"/>
                <a:cs typeface="Arial"/>
              </a:rPr>
              <a:t>review</a:t>
            </a:r>
            <a:r>
              <a:rPr lang="en-US" sz="2800" spc="-30" dirty="0">
                <a:solidFill>
                  <a:schemeClr val="accent2"/>
                </a:solidFill>
                <a:latin typeface="Arial"/>
                <a:cs typeface="Arial"/>
              </a:rPr>
              <a:t> </a:t>
            </a:r>
            <a:r>
              <a:rPr lang="en-US" sz="2800" dirty="0">
                <a:solidFill>
                  <a:schemeClr val="accent2"/>
                </a:solidFill>
                <a:latin typeface="Arial"/>
                <a:cs typeface="Arial"/>
              </a:rPr>
              <a:t>of</a:t>
            </a:r>
            <a:r>
              <a:rPr lang="en-US" sz="2800" spc="-30" dirty="0">
                <a:solidFill>
                  <a:schemeClr val="accent2"/>
                </a:solidFill>
                <a:latin typeface="Arial"/>
                <a:cs typeface="Arial"/>
              </a:rPr>
              <a:t> </a:t>
            </a:r>
            <a:r>
              <a:rPr lang="en-US" sz="2800" dirty="0">
                <a:solidFill>
                  <a:schemeClr val="accent2"/>
                </a:solidFill>
                <a:latin typeface="Arial"/>
                <a:cs typeface="Arial"/>
              </a:rPr>
              <a:t>trading</a:t>
            </a:r>
            <a:r>
              <a:rPr lang="en-US" sz="2800" spc="-25" dirty="0">
                <a:solidFill>
                  <a:schemeClr val="accent2"/>
                </a:solidFill>
                <a:latin typeface="Arial"/>
                <a:cs typeface="Arial"/>
              </a:rPr>
              <a:t> </a:t>
            </a:r>
            <a:r>
              <a:rPr lang="en-US" sz="2800" dirty="0">
                <a:solidFill>
                  <a:schemeClr val="accent2"/>
                </a:solidFill>
                <a:latin typeface="Arial"/>
                <a:cs typeface="Arial"/>
              </a:rPr>
              <a:t>activities</a:t>
            </a:r>
            <a:r>
              <a:rPr lang="en-US" sz="2800" spc="-25" dirty="0">
                <a:solidFill>
                  <a:schemeClr val="accent2"/>
                </a:solidFill>
                <a:latin typeface="Arial"/>
                <a:cs typeface="Arial"/>
              </a:rPr>
              <a:t> </a:t>
            </a:r>
            <a:r>
              <a:rPr lang="en-US" sz="2800" dirty="0">
                <a:solidFill>
                  <a:schemeClr val="accent2"/>
                </a:solidFill>
                <a:latin typeface="Arial"/>
                <a:cs typeface="Arial"/>
              </a:rPr>
              <a:t>will</a:t>
            </a:r>
            <a:r>
              <a:rPr lang="en-US" sz="2800" spc="-35" dirty="0">
                <a:solidFill>
                  <a:schemeClr val="accent2"/>
                </a:solidFill>
                <a:latin typeface="Arial"/>
                <a:cs typeface="Arial"/>
              </a:rPr>
              <a:t> </a:t>
            </a:r>
            <a:r>
              <a:rPr lang="en-US" sz="2800" dirty="0">
                <a:solidFill>
                  <a:schemeClr val="accent2"/>
                </a:solidFill>
                <a:latin typeface="Arial"/>
                <a:cs typeface="Arial"/>
              </a:rPr>
              <a:t>be</a:t>
            </a:r>
            <a:r>
              <a:rPr lang="en-US" sz="2800" spc="-25" dirty="0">
                <a:solidFill>
                  <a:schemeClr val="accent2"/>
                </a:solidFill>
                <a:latin typeface="Arial"/>
                <a:cs typeface="Arial"/>
              </a:rPr>
              <a:t> </a:t>
            </a:r>
            <a:r>
              <a:rPr lang="en-US" sz="2800" spc="-10" dirty="0">
                <a:solidFill>
                  <a:schemeClr val="accent2"/>
                </a:solidFill>
                <a:latin typeface="Arial"/>
                <a:cs typeface="Arial"/>
              </a:rPr>
              <a:t>performed      </a:t>
            </a:r>
            <a:r>
              <a:rPr lang="en-US" sz="2800" dirty="0">
                <a:solidFill>
                  <a:schemeClr val="accent2"/>
                </a:solidFill>
                <a:latin typeface="Arial"/>
                <a:cs typeface="Arial"/>
              </a:rPr>
              <a:t>with</a:t>
            </a:r>
            <a:r>
              <a:rPr lang="en-US" sz="2800" spc="-35" dirty="0">
                <a:solidFill>
                  <a:schemeClr val="accent2"/>
                </a:solidFill>
                <a:latin typeface="Arial"/>
                <a:cs typeface="Arial"/>
              </a:rPr>
              <a:t> </a:t>
            </a:r>
            <a:r>
              <a:rPr lang="en-US" sz="2800" dirty="0">
                <a:solidFill>
                  <a:schemeClr val="accent2"/>
                </a:solidFill>
                <a:latin typeface="Arial"/>
                <a:cs typeface="Arial"/>
              </a:rPr>
              <a:t>the</a:t>
            </a:r>
            <a:r>
              <a:rPr lang="en-US" sz="2800" spc="-25" dirty="0">
                <a:solidFill>
                  <a:schemeClr val="accent2"/>
                </a:solidFill>
                <a:latin typeface="Arial"/>
                <a:cs typeface="Arial"/>
              </a:rPr>
              <a:t> </a:t>
            </a:r>
            <a:r>
              <a:rPr lang="en-US" sz="2800" dirty="0">
                <a:solidFill>
                  <a:schemeClr val="accent2"/>
                </a:solidFill>
                <a:latin typeface="Arial"/>
                <a:cs typeface="Arial"/>
              </a:rPr>
              <a:t>benefit</a:t>
            </a:r>
            <a:r>
              <a:rPr lang="en-US" sz="2800" spc="-25" dirty="0">
                <a:solidFill>
                  <a:schemeClr val="accent2"/>
                </a:solidFill>
                <a:latin typeface="Arial"/>
                <a:cs typeface="Arial"/>
              </a:rPr>
              <a:t> </a:t>
            </a:r>
            <a:r>
              <a:rPr lang="en-US" sz="2800" dirty="0">
                <a:solidFill>
                  <a:schemeClr val="accent2"/>
                </a:solidFill>
                <a:latin typeface="Arial"/>
                <a:cs typeface="Arial"/>
              </a:rPr>
              <a:t>of</a:t>
            </a:r>
            <a:r>
              <a:rPr lang="en-US" sz="2800" spc="-25" dirty="0">
                <a:solidFill>
                  <a:schemeClr val="accent2"/>
                </a:solidFill>
                <a:latin typeface="Arial"/>
                <a:cs typeface="Arial"/>
              </a:rPr>
              <a:t> </a:t>
            </a:r>
            <a:r>
              <a:rPr lang="en-US" sz="2800" dirty="0">
                <a:solidFill>
                  <a:schemeClr val="accent2"/>
                </a:solidFill>
                <a:latin typeface="Arial"/>
                <a:cs typeface="Arial"/>
              </a:rPr>
              <a:t>hindsight,</a:t>
            </a:r>
            <a:r>
              <a:rPr lang="en-US" sz="2800" spc="-25" dirty="0">
                <a:solidFill>
                  <a:schemeClr val="accent2"/>
                </a:solidFill>
                <a:latin typeface="Arial"/>
                <a:cs typeface="Arial"/>
              </a:rPr>
              <a:t> </a:t>
            </a:r>
            <a:r>
              <a:rPr lang="en-US" sz="2800" dirty="0">
                <a:solidFill>
                  <a:schemeClr val="accent2"/>
                </a:solidFill>
                <a:latin typeface="Arial"/>
                <a:cs typeface="Arial"/>
              </a:rPr>
              <a:t>so</a:t>
            </a:r>
            <a:r>
              <a:rPr lang="en-US" sz="2800" spc="-20" dirty="0">
                <a:solidFill>
                  <a:schemeClr val="accent2"/>
                </a:solidFill>
                <a:latin typeface="Arial"/>
                <a:cs typeface="Arial"/>
              </a:rPr>
              <a:t> </a:t>
            </a:r>
            <a:r>
              <a:rPr lang="en-US" sz="2800" dirty="0">
                <a:solidFill>
                  <a:schemeClr val="accent2"/>
                </a:solidFill>
                <a:latin typeface="Arial"/>
                <a:cs typeface="Arial"/>
              </a:rPr>
              <a:t>please </a:t>
            </a:r>
            <a:r>
              <a:rPr lang="en-US" sz="2800" dirty="0">
                <a:solidFill>
                  <a:srgbClr val="FF0000"/>
                </a:solidFill>
                <a:latin typeface="Arial"/>
                <a:cs typeface="Arial"/>
              </a:rPr>
              <a:t>carefully</a:t>
            </a:r>
            <a:r>
              <a:rPr lang="en-US" sz="2800" spc="-20" dirty="0">
                <a:solidFill>
                  <a:srgbClr val="FF0000"/>
                </a:solidFill>
                <a:latin typeface="Arial"/>
                <a:cs typeface="Arial"/>
              </a:rPr>
              <a:t> </a:t>
            </a:r>
            <a:r>
              <a:rPr lang="en-US" sz="2800" spc="-10" dirty="0">
                <a:solidFill>
                  <a:srgbClr val="FF0000"/>
                </a:solidFill>
                <a:latin typeface="Arial"/>
                <a:cs typeface="Arial"/>
              </a:rPr>
              <a:t>evaluate </a:t>
            </a:r>
            <a:r>
              <a:rPr lang="en-US" sz="2800" dirty="0">
                <a:solidFill>
                  <a:srgbClr val="FF0000"/>
                </a:solidFill>
                <a:latin typeface="Arial"/>
                <a:cs typeface="Arial"/>
              </a:rPr>
              <a:t>how</a:t>
            </a:r>
            <a:r>
              <a:rPr lang="en-US" sz="2800" spc="-35" dirty="0">
                <a:solidFill>
                  <a:srgbClr val="FF0000"/>
                </a:solidFill>
                <a:latin typeface="Arial"/>
                <a:cs typeface="Arial"/>
              </a:rPr>
              <a:t> </a:t>
            </a:r>
            <a:r>
              <a:rPr lang="en-US" sz="2800" dirty="0">
                <a:solidFill>
                  <a:srgbClr val="FF0000"/>
                </a:solidFill>
                <a:latin typeface="Arial"/>
                <a:cs typeface="Arial"/>
              </a:rPr>
              <a:t>others</a:t>
            </a:r>
            <a:r>
              <a:rPr lang="en-US" sz="2800" spc="-15" dirty="0">
                <a:solidFill>
                  <a:srgbClr val="FF0000"/>
                </a:solidFill>
                <a:latin typeface="Arial"/>
                <a:cs typeface="Arial"/>
              </a:rPr>
              <a:t> </a:t>
            </a:r>
            <a:r>
              <a:rPr lang="en-US" sz="2800" dirty="0">
                <a:solidFill>
                  <a:srgbClr val="FF0000"/>
                </a:solidFill>
                <a:latin typeface="Arial"/>
                <a:cs typeface="Arial"/>
              </a:rPr>
              <a:t>may</a:t>
            </a:r>
            <a:r>
              <a:rPr lang="en-US" sz="2800" spc="-20" dirty="0">
                <a:solidFill>
                  <a:srgbClr val="FF0000"/>
                </a:solidFill>
                <a:latin typeface="Arial"/>
                <a:cs typeface="Arial"/>
              </a:rPr>
              <a:t> </a:t>
            </a:r>
            <a:r>
              <a:rPr lang="en-US" sz="2800" dirty="0">
                <a:solidFill>
                  <a:srgbClr val="FF0000"/>
                </a:solidFill>
                <a:latin typeface="Arial"/>
                <a:cs typeface="Arial"/>
              </a:rPr>
              <a:t>view</a:t>
            </a:r>
            <a:r>
              <a:rPr lang="en-US" sz="2800" spc="-20" dirty="0">
                <a:solidFill>
                  <a:srgbClr val="FF0000"/>
                </a:solidFill>
                <a:latin typeface="Arial"/>
                <a:cs typeface="Arial"/>
              </a:rPr>
              <a:t> </a:t>
            </a:r>
            <a:r>
              <a:rPr lang="en-US" sz="2800" dirty="0">
                <a:solidFill>
                  <a:srgbClr val="FF0000"/>
                </a:solidFill>
                <a:latin typeface="Arial"/>
                <a:cs typeface="Arial"/>
              </a:rPr>
              <a:t>such</a:t>
            </a:r>
            <a:r>
              <a:rPr lang="en-US" sz="2800" spc="-15" dirty="0">
                <a:solidFill>
                  <a:srgbClr val="FF0000"/>
                </a:solidFill>
                <a:latin typeface="Arial"/>
                <a:cs typeface="Arial"/>
              </a:rPr>
              <a:t> </a:t>
            </a:r>
            <a:r>
              <a:rPr lang="en-US" sz="2800" dirty="0">
                <a:solidFill>
                  <a:srgbClr val="FF0000"/>
                </a:solidFill>
                <a:latin typeface="Arial"/>
                <a:cs typeface="Arial"/>
              </a:rPr>
              <a:t>trading</a:t>
            </a:r>
            <a:r>
              <a:rPr lang="en-US" sz="2800" spc="-5" dirty="0">
                <a:solidFill>
                  <a:schemeClr val="tx1">
                    <a:lumMod val="60000"/>
                    <a:lumOff val="40000"/>
                  </a:schemeClr>
                </a:solidFill>
                <a:latin typeface="Arial"/>
                <a:cs typeface="Arial"/>
              </a:rPr>
              <a:t> </a:t>
            </a:r>
            <a:r>
              <a:rPr lang="en-US" sz="2800" spc="-10" dirty="0">
                <a:solidFill>
                  <a:schemeClr val="accent2"/>
                </a:solidFill>
                <a:latin typeface="Arial"/>
                <a:cs typeface="Arial"/>
              </a:rPr>
              <a:t>activities.</a:t>
            </a:r>
            <a:endParaRPr lang="en-US" sz="2800" dirty="0">
              <a:solidFill>
                <a:schemeClr val="accent2"/>
              </a:solidFill>
              <a:latin typeface="Arial"/>
              <a:cs typeface="Arial"/>
            </a:endParaRPr>
          </a:p>
          <a:p>
            <a:pPr marL="295275" indent="-295275">
              <a:buClr>
                <a:schemeClr val="accent1"/>
              </a:buClr>
              <a:buFont typeface="Arial" panose="020B0604020202020204" pitchFamily="34" charset="0"/>
              <a:buChar char="•"/>
            </a:pPr>
            <a:endParaRPr lang="en-US" sz="2800" dirty="0">
              <a:solidFill>
                <a:schemeClr val="bg2"/>
              </a:solidFill>
              <a:latin typeface="Arial"/>
              <a:cs typeface="Arial"/>
            </a:endParaRPr>
          </a:p>
        </p:txBody>
      </p:sp>
      <p:sp>
        <p:nvSpPr>
          <p:cNvPr id="9" name="Slide Number Placeholder 3">
            <a:extLst>
              <a:ext uri="{FF2B5EF4-FFF2-40B4-BE49-F238E27FC236}">
                <a16:creationId xmlns:a16="http://schemas.microsoft.com/office/drawing/2014/main" id="{BF7897E0-49DA-7395-F002-084668A042A9}"/>
              </a:ext>
            </a:extLst>
          </p:cNvPr>
          <p:cNvSpPr txBox="1">
            <a:spLocks/>
          </p:cNvSpPr>
          <p:nvPr/>
        </p:nvSpPr>
        <p:spPr>
          <a:xfrm>
            <a:off x="11659838" y="6644640"/>
            <a:ext cx="532161" cy="202798"/>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9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661BA67-2496-BC42-B2D2-763B605DA9A7}" type="slidenum">
              <a:rPr lang="en-US" b="1" smtClean="0">
                <a:solidFill>
                  <a:schemeClr val="tx2"/>
                </a:solidFill>
              </a:rPr>
              <a:pPr>
                <a:defRPr/>
              </a:pPr>
              <a:t>44</a:t>
            </a:fld>
            <a:endParaRPr lang="en-US" b="1" dirty="0">
              <a:solidFill>
                <a:schemeClr val="tx2"/>
              </a:solidFill>
            </a:endParaRPr>
          </a:p>
        </p:txBody>
      </p:sp>
    </p:spTree>
    <p:extLst>
      <p:ext uri="{BB962C8B-B14F-4D97-AF65-F5344CB8AC3E}">
        <p14:creationId xmlns:p14="http://schemas.microsoft.com/office/powerpoint/2010/main" val="4115581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D8F43-C1A9-4357-8039-BD4DB3015F6A}"/>
              </a:ext>
            </a:extLst>
          </p:cNvPr>
          <p:cNvSpPr>
            <a:spLocks noGrp="1"/>
          </p:cNvSpPr>
          <p:nvPr>
            <p:ph type="title"/>
          </p:nvPr>
        </p:nvSpPr>
        <p:spPr/>
        <p:txBody>
          <a:bodyPr/>
          <a:lstStyle/>
          <a:p>
            <a:r>
              <a:rPr lang="en-US" dirty="0"/>
              <a:t>Material Non-Public Information - </a:t>
            </a:r>
            <a:r>
              <a:rPr lang="en-US" dirty="0">
                <a:solidFill>
                  <a:srgbClr val="C00000"/>
                </a:solidFill>
              </a:rPr>
              <a:t>Consequences</a:t>
            </a:r>
            <a:r>
              <a:rPr lang="en-US" dirty="0"/>
              <a:t> </a:t>
            </a:r>
          </a:p>
        </p:txBody>
      </p:sp>
      <p:sp>
        <p:nvSpPr>
          <p:cNvPr id="3" name="TextBox 2">
            <a:extLst>
              <a:ext uri="{FF2B5EF4-FFF2-40B4-BE49-F238E27FC236}">
                <a16:creationId xmlns:a16="http://schemas.microsoft.com/office/drawing/2014/main" id="{5918BAAA-BB87-8E41-A3C7-0BD0F1EB9D08}"/>
              </a:ext>
            </a:extLst>
          </p:cNvPr>
          <p:cNvSpPr txBox="1"/>
          <p:nvPr/>
        </p:nvSpPr>
        <p:spPr>
          <a:xfrm>
            <a:off x="529626" y="906103"/>
            <a:ext cx="11521860" cy="5627181"/>
          </a:xfrm>
          <a:prstGeom prst="rect">
            <a:avLst/>
          </a:prstGeom>
          <a:noFill/>
        </p:spPr>
        <p:txBody>
          <a:bodyPr wrap="square" rtlCol="0">
            <a:spAutoFit/>
          </a:bodyPr>
          <a:lstStyle/>
          <a:p>
            <a:pPr>
              <a:buClr>
                <a:schemeClr val="accent1"/>
              </a:buClr>
            </a:pPr>
            <a:endParaRPr lang="en-US" sz="2800" dirty="0">
              <a:solidFill>
                <a:schemeClr val="bg2"/>
              </a:solidFill>
              <a:latin typeface="Arial" panose="020B0604020202020204" pitchFamily="34" charset="0"/>
              <a:cs typeface="Arial" panose="020B0604020202020204" pitchFamily="34" charset="0"/>
            </a:endParaRPr>
          </a:p>
          <a:p>
            <a:pPr marL="295275" indent="-295275">
              <a:buClr>
                <a:schemeClr val="accent1"/>
              </a:buClr>
              <a:buFont typeface="Arial" panose="020B0604020202020204" pitchFamily="34" charset="0"/>
              <a:buChar char="•"/>
            </a:pPr>
            <a:r>
              <a:rPr lang="en-US" sz="2800" dirty="0">
                <a:solidFill>
                  <a:schemeClr val="accent2"/>
                </a:solidFill>
                <a:latin typeface="Arial"/>
                <a:cs typeface="Arial"/>
              </a:rPr>
              <a:t>The</a:t>
            </a:r>
            <a:r>
              <a:rPr lang="en-US" sz="2800" spc="-10" dirty="0">
                <a:solidFill>
                  <a:schemeClr val="accent2"/>
                </a:solidFill>
                <a:latin typeface="Arial"/>
                <a:cs typeface="Arial"/>
              </a:rPr>
              <a:t> </a:t>
            </a:r>
            <a:r>
              <a:rPr lang="en-US" sz="2800" dirty="0">
                <a:solidFill>
                  <a:schemeClr val="accent2"/>
                </a:solidFill>
                <a:latin typeface="Arial"/>
                <a:cs typeface="Arial"/>
              </a:rPr>
              <a:t>consequences</a:t>
            </a:r>
            <a:r>
              <a:rPr lang="en-US" sz="2800" spc="-5" dirty="0">
                <a:solidFill>
                  <a:schemeClr val="accent2"/>
                </a:solidFill>
                <a:latin typeface="Arial"/>
                <a:cs typeface="Arial"/>
              </a:rPr>
              <a:t> </a:t>
            </a:r>
            <a:r>
              <a:rPr lang="en-US" sz="2800" dirty="0">
                <a:solidFill>
                  <a:schemeClr val="accent2"/>
                </a:solidFill>
                <a:latin typeface="Arial"/>
                <a:cs typeface="Arial"/>
              </a:rPr>
              <a:t>of</a:t>
            </a:r>
            <a:r>
              <a:rPr lang="en-US" sz="2800" spc="-5" dirty="0">
                <a:solidFill>
                  <a:schemeClr val="accent2"/>
                </a:solidFill>
                <a:latin typeface="Arial"/>
                <a:cs typeface="Arial"/>
              </a:rPr>
              <a:t> </a:t>
            </a:r>
            <a:r>
              <a:rPr lang="en-US" sz="2800" dirty="0">
                <a:solidFill>
                  <a:schemeClr val="accent2"/>
                </a:solidFill>
                <a:latin typeface="Arial"/>
                <a:cs typeface="Arial"/>
              </a:rPr>
              <a:t>Insider</a:t>
            </a:r>
            <a:r>
              <a:rPr lang="en-US" sz="2800" spc="-10" dirty="0">
                <a:solidFill>
                  <a:schemeClr val="accent2"/>
                </a:solidFill>
                <a:latin typeface="Arial"/>
                <a:cs typeface="Arial"/>
              </a:rPr>
              <a:t> </a:t>
            </a:r>
            <a:r>
              <a:rPr lang="en-US" sz="2800" dirty="0">
                <a:solidFill>
                  <a:schemeClr val="accent2"/>
                </a:solidFill>
                <a:latin typeface="Arial"/>
                <a:cs typeface="Arial"/>
              </a:rPr>
              <a:t>Trading</a:t>
            </a:r>
            <a:r>
              <a:rPr lang="en-US" sz="2800" spc="-5" dirty="0">
                <a:solidFill>
                  <a:schemeClr val="accent2"/>
                </a:solidFill>
                <a:latin typeface="Arial"/>
                <a:cs typeface="Arial"/>
              </a:rPr>
              <a:t> </a:t>
            </a:r>
            <a:r>
              <a:rPr lang="en-US" sz="2800" dirty="0">
                <a:solidFill>
                  <a:schemeClr val="accent2"/>
                </a:solidFill>
                <a:latin typeface="Arial"/>
                <a:cs typeface="Arial"/>
              </a:rPr>
              <a:t>violations</a:t>
            </a:r>
            <a:r>
              <a:rPr lang="en-US" sz="2800" spc="-5" dirty="0">
                <a:solidFill>
                  <a:schemeClr val="accent2"/>
                </a:solidFill>
                <a:latin typeface="Arial"/>
                <a:cs typeface="Arial"/>
              </a:rPr>
              <a:t> </a:t>
            </a:r>
            <a:r>
              <a:rPr lang="en-US" sz="2800" spc="-25" dirty="0">
                <a:solidFill>
                  <a:schemeClr val="accent2"/>
                </a:solidFill>
                <a:latin typeface="Arial"/>
                <a:cs typeface="Arial"/>
              </a:rPr>
              <a:t>are </a:t>
            </a:r>
            <a:r>
              <a:rPr lang="en-US" sz="2800" dirty="0">
                <a:solidFill>
                  <a:schemeClr val="accent2"/>
                </a:solidFill>
                <a:latin typeface="Arial"/>
                <a:cs typeface="Arial"/>
              </a:rPr>
              <a:t>serious and</a:t>
            </a:r>
            <a:r>
              <a:rPr lang="en-US" sz="2800" spc="10" dirty="0">
                <a:solidFill>
                  <a:schemeClr val="accent2"/>
                </a:solidFill>
                <a:latin typeface="Arial"/>
                <a:cs typeface="Arial"/>
              </a:rPr>
              <a:t> </a:t>
            </a:r>
            <a:r>
              <a:rPr lang="en-US" sz="2800" spc="-10" dirty="0">
                <a:solidFill>
                  <a:schemeClr val="accent2"/>
                </a:solidFill>
                <a:latin typeface="Arial"/>
                <a:cs typeface="Arial"/>
              </a:rPr>
              <a:t>significant.</a:t>
            </a:r>
            <a:endParaRPr lang="en-US" sz="2800" dirty="0">
              <a:solidFill>
                <a:schemeClr val="accent2"/>
              </a:solidFill>
              <a:latin typeface="Arial"/>
              <a:cs typeface="Arial"/>
            </a:endParaRPr>
          </a:p>
          <a:p>
            <a:pPr marL="354965" marR="113664" indent="-342900">
              <a:lnSpc>
                <a:spcPct val="121800"/>
              </a:lnSpc>
              <a:spcBef>
                <a:spcPts val="980"/>
              </a:spcBef>
              <a:buClr>
                <a:srgbClr val="00A3DF"/>
              </a:buClr>
              <a:buFont typeface="Arial"/>
              <a:buChar char="•"/>
              <a:tabLst>
                <a:tab pos="354965" algn="l"/>
              </a:tabLst>
            </a:pPr>
            <a:r>
              <a:rPr lang="en-US" sz="2800" dirty="0">
                <a:solidFill>
                  <a:schemeClr val="accent2"/>
                </a:solidFill>
                <a:latin typeface="Arial"/>
                <a:cs typeface="Arial"/>
              </a:rPr>
              <a:t>Potential</a:t>
            </a:r>
            <a:r>
              <a:rPr lang="en-US" sz="2800" spc="5" dirty="0">
                <a:solidFill>
                  <a:schemeClr val="accent2"/>
                </a:solidFill>
                <a:latin typeface="Arial"/>
                <a:cs typeface="Arial"/>
              </a:rPr>
              <a:t> </a:t>
            </a:r>
            <a:r>
              <a:rPr lang="en-US" sz="2800" dirty="0">
                <a:solidFill>
                  <a:schemeClr val="accent2"/>
                </a:solidFill>
                <a:latin typeface="Arial"/>
                <a:cs typeface="Arial"/>
              </a:rPr>
              <a:t>penalties</a:t>
            </a:r>
            <a:r>
              <a:rPr lang="en-US" sz="2800" spc="5" dirty="0">
                <a:solidFill>
                  <a:schemeClr val="accent2"/>
                </a:solidFill>
                <a:latin typeface="Arial"/>
                <a:cs typeface="Arial"/>
              </a:rPr>
              <a:t> </a:t>
            </a:r>
            <a:r>
              <a:rPr lang="en-US" sz="2800" dirty="0">
                <a:solidFill>
                  <a:schemeClr val="accent2"/>
                </a:solidFill>
                <a:latin typeface="Arial"/>
                <a:cs typeface="Arial"/>
              </a:rPr>
              <a:t>include </a:t>
            </a:r>
            <a:r>
              <a:rPr lang="en-US" sz="2800" dirty="0">
                <a:solidFill>
                  <a:srgbClr val="FF0000"/>
                </a:solidFill>
                <a:latin typeface="Arial"/>
                <a:cs typeface="Arial"/>
              </a:rPr>
              <a:t>civil</a:t>
            </a:r>
            <a:r>
              <a:rPr lang="en-US" sz="2800" dirty="0">
                <a:solidFill>
                  <a:schemeClr val="tx1">
                    <a:lumMod val="60000"/>
                    <a:lumOff val="40000"/>
                  </a:schemeClr>
                </a:solidFill>
                <a:latin typeface="Arial"/>
                <a:cs typeface="Arial"/>
              </a:rPr>
              <a:t> </a:t>
            </a:r>
            <a:r>
              <a:rPr lang="en-US" sz="2800" dirty="0">
                <a:solidFill>
                  <a:schemeClr val="accent2"/>
                </a:solidFill>
                <a:latin typeface="Arial"/>
                <a:cs typeface="Arial"/>
              </a:rPr>
              <a:t>penalties,</a:t>
            </a:r>
            <a:r>
              <a:rPr lang="en-US" sz="2800" spc="5" dirty="0">
                <a:solidFill>
                  <a:schemeClr val="accent2"/>
                </a:solidFill>
                <a:latin typeface="Arial"/>
                <a:cs typeface="Arial"/>
              </a:rPr>
              <a:t> </a:t>
            </a:r>
            <a:r>
              <a:rPr lang="en-US" sz="2800" dirty="0">
                <a:solidFill>
                  <a:srgbClr val="FF0000"/>
                </a:solidFill>
                <a:latin typeface="Arial"/>
                <a:cs typeface="Arial"/>
              </a:rPr>
              <a:t>criminal </a:t>
            </a:r>
            <a:r>
              <a:rPr lang="en-US" sz="2800" spc="-10" dirty="0">
                <a:solidFill>
                  <a:schemeClr val="accent2"/>
                </a:solidFill>
                <a:latin typeface="Arial"/>
                <a:cs typeface="Arial"/>
              </a:rPr>
              <a:t>fines, </a:t>
            </a:r>
            <a:r>
              <a:rPr lang="en-US" sz="2800" dirty="0">
                <a:solidFill>
                  <a:schemeClr val="accent2"/>
                </a:solidFill>
                <a:latin typeface="Arial"/>
                <a:cs typeface="Arial"/>
              </a:rPr>
              <a:t>and</a:t>
            </a:r>
            <a:r>
              <a:rPr lang="en-US" sz="2800" spc="10" dirty="0">
                <a:solidFill>
                  <a:schemeClr val="accent2"/>
                </a:solidFill>
                <a:latin typeface="Arial"/>
                <a:cs typeface="Arial"/>
              </a:rPr>
              <a:t> </a:t>
            </a:r>
            <a:r>
              <a:rPr lang="en-US" sz="2800" spc="-10" dirty="0">
                <a:solidFill>
                  <a:srgbClr val="FF0000"/>
                </a:solidFill>
                <a:latin typeface="Arial"/>
                <a:cs typeface="Arial"/>
              </a:rPr>
              <a:t>imprisonment</a:t>
            </a:r>
            <a:r>
              <a:rPr lang="en-US" sz="2800" spc="-10" dirty="0">
                <a:solidFill>
                  <a:schemeClr val="tx1">
                    <a:lumMod val="60000"/>
                    <a:lumOff val="40000"/>
                  </a:schemeClr>
                </a:solidFill>
                <a:latin typeface="Arial"/>
                <a:cs typeface="Arial"/>
              </a:rPr>
              <a:t>.</a:t>
            </a:r>
            <a:endParaRPr lang="en-US" sz="2800" dirty="0">
              <a:solidFill>
                <a:schemeClr val="tx1">
                  <a:lumMod val="60000"/>
                  <a:lumOff val="40000"/>
                </a:schemeClr>
              </a:solidFill>
              <a:latin typeface="Arial"/>
              <a:cs typeface="Arial"/>
            </a:endParaRPr>
          </a:p>
          <a:p>
            <a:pPr marL="354965" marR="5080" indent="-342900">
              <a:lnSpc>
                <a:spcPct val="121200"/>
              </a:lnSpc>
              <a:spcBef>
                <a:spcPts val="885"/>
              </a:spcBef>
              <a:buClr>
                <a:srgbClr val="00A3DF"/>
              </a:buClr>
              <a:buFont typeface="Arial"/>
              <a:buChar char="•"/>
              <a:tabLst>
                <a:tab pos="354965" algn="l"/>
              </a:tabLst>
            </a:pPr>
            <a:r>
              <a:rPr lang="en-US" sz="2800" dirty="0">
                <a:solidFill>
                  <a:schemeClr val="accent2"/>
                </a:solidFill>
                <a:latin typeface="Arial"/>
                <a:cs typeface="Arial"/>
              </a:rPr>
              <a:t>In</a:t>
            </a:r>
            <a:r>
              <a:rPr lang="en-US" sz="2800" spc="10" dirty="0">
                <a:solidFill>
                  <a:schemeClr val="accent2"/>
                </a:solidFill>
                <a:latin typeface="Arial"/>
                <a:cs typeface="Arial"/>
              </a:rPr>
              <a:t> </a:t>
            </a:r>
            <a:r>
              <a:rPr lang="en-US" sz="2800" dirty="0">
                <a:solidFill>
                  <a:schemeClr val="accent2"/>
                </a:solidFill>
                <a:latin typeface="Arial"/>
                <a:cs typeface="Arial"/>
              </a:rPr>
              <a:t>addition,</a:t>
            </a:r>
            <a:r>
              <a:rPr lang="en-US" sz="2800" spc="10" dirty="0">
                <a:solidFill>
                  <a:schemeClr val="accent2"/>
                </a:solidFill>
                <a:latin typeface="Arial"/>
                <a:cs typeface="Arial"/>
              </a:rPr>
              <a:t> </a:t>
            </a:r>
            <a:r>
              <a:rPr lang="en-US" sz="2800" dirty="0">
                <a:solidFill>
                  <a:srgbClr val="FF0000"/>
                </a:solidFill>
                <a:latin typeface="Arial"/>
                <a:cs typeface="Arial"/>
              </a:rPr>
              <a:t>JobsOhio as a company</a:t>
            </a:r>
            <a:r>
              <a:rPr lang="en-US" sz="2800" spc="15" dirty="0">
                <a:solidFill>
                  <a:srgbClr val="FF0000"/>
                </a:solidFill>
                <a:latin typeface="Arial"/>
                <a:cs typeface="Arial"/>
              </a:rPr>
              <a:t> </a:t>
            </a:r>
            <a:r>
              <a:rPr lang="en-US" sz="2800" dirty="0">
                <a:solidFill>
                  <a:srgbClr val="FF0000"/>
                </a:solidFill>
                <a:latin typeface="Arial"/>
                <a:cs typeface="Arial"/>
              </a:rPr>
              <a:t>may</a:t>
            </a:r>
            <a:r>
              <a:rPr lang="en-US" sz="2800" spc="5" dirty="0">
                <a:solidFill>
                  <a:srgbClr val="FF0000"/>
                </a:solidFill>
                <a:latin typeface="Arial"/>
                <a:cs typeface="Arial"/>
              </a:rPr>
              <a:t> </a:t>
            </a:r>
            <a:r>
              <a:rPr lang="en-US" sz="2800" dirty="0">
                <a:solidFill>
                  <a:srgbClr val="FF0000"/>
                </a:solidFill>
                <a:latin typeface="Arial"/>
                <a:cs typeface="Arial"/>
              </a:rPr>
              <a:t>be</a:t>
            </a:r>
            <a:r>
              <a:rPr lang="en-US" sz="2800" spc="5" dirty="0">
                <a:solidFill>
                  <a:srgbClr val="FF0000"/>
                </a:solidFill>
                <a:latin typeface="Arial"/>
                <a:cs typeface="Arial"/>
              </a:rPr>
              <a:t> </a:t>
            </a:r>
            <a:r>
              <a:rPr lang="en-US" sz="2800" dirty="0">
                <a:solidFill>
                  <a:srgbClr val="FF0000"/>
                </a:solidFill>
                <a:latin typeface="Arial"/>
                <a:cs typeface="Arial"/>
              </a:rPr>
              <a:t>found</a:t>
            </a:r>
            <a:r>
              <a:rPr lang="en-US" sz="2800" spc="15" dirty="0">
                <a:solidFill>
                  <a:srgbClr val="FF0000"/>
                </a:solidFill>
                <a:latin typeface="Arial"/>
                <a:cs typeface="Arial"/>
              </a:rPr>
              <a:t> </a:t>
            </a:r>
            <a:r>
              <a:rPr lang="en-US" sz="2800" dirty="0">
                <a:solidFill>
                  <a:schemeClr val="accent2"/>
                </a:solidFill>
                <a:latin typeface="Arial"/>
                <a:cs typeface="Arial"/>
              </a:rPr>
              <a:t>liable</a:t>
            </a:r>
            <a:r>
              <a:rPr lang="en-US" sz="2800" spc="-5" dirty="0">
                <a:solidFill>
                  <a:schemeClr val="accent2"/>
                </a:solidFill>
                <a:latin typeface="Arial"/>
                <a:cs typeface="Arial"/>
              </a:rPr>
              <a:t> </a:t>
            </a:r>
            <a:r>
              <a:rPr lang="en-US" sz="2800" dirty="0">
                <a:solidFill>
                  <a:schemeClr val="accent2"/>
                </a:solidFill>
                <a:latin typeface="Arial"/>
                <a:cs typeface="Arial"/>
              </a:rPr>
              <a:t>for </a:t>
            </a:r>
            <a:r>
              <a:rPr lang="en-US" sz="2800" spc="-10" dirty="0">
                <a:solidFill>
                  <a:schemeClr val="accent2"/>
                </a:solidFill>
                <a:latin typeface="Arial"/>
                <a:cs typeface="Arial"/>
              </a:rPr>
              <a:t>Insider </a:t>
            </a:r>
            <a:r>
              <a:rPr lang="en-US" sz="2800" dirty="0">
                <a:solidFill>
                  <a:schemeClr val="accent2"/>
                </a:solidFill>
                <a:latin typeface="Arial"/>
                <a:cs typeface="Arial"/>
              </a:rPr>
              <a:t>Trading</a:t>
            </a:r>
            <a:r>
              <a:rPr lang="en-US" sz="2800" spc="-15" dirty="0">
                <a:solidFill>
                  <a:schemeClr val="accent2"/>
                </a:solidFill>
                <a:latin typeface="Arial"/>
                <a:cs typeface="Arial"/>
              </a:rPr>
              <a:t> </a:t>
            </a:r>
            <a:r>
              <a:rPr lang="en-US" sz="2800" dirty="0">
                <a:solidFill>
                  <a:schemeClr val="accent2"/>
                </a:solidFill>
                <a:latin typeface="Arial"/>
                <a:cs typeface="Arial"/>
              </a:rPr>
              <a:t>violations</a:t>
            </a:r>
            <a:r>
              <a:rPr lang="en-US" sz="2800" spc="-15" dirty="0">
                <a:solidFill>
                  <a:schemeClr val="accent2"/>
                </a:solidFill>
                <a:latin typeface="Arial"/>
                <a:cs typeface="Arial"/>
              </a:rPr>
              <a:t> </a:t>
            </a:r>
            <a:r>
              <a:rPr lang="en-US" sz="2800" dirty="0">
                <a:solidFill>
                  <a:schemeClr val="accent2"/>
                </a:solidFill>
                <a:latin typeface="Arial"/>
                <a:cs typeface="Arial"/>
              </a:rPr>
              <a:t>by</a:t>
            </a:r>
            <a:r>
              <a:rPr lang="en-US" sz="2800" spc="-20" dirty="0">
                <a:solidFill>
                  <a:schemeClr val="accent2"/>
                </a:solidFill>
                <a:latin typeface="Arial"/>
                <a:cs typeface="Arial"/>
              </a:rPr>
              <a:t> </a:t>
            </a:r>
            <a:r>
              <a:rPr lang="en-US" sz="2800" dirty="0">
                <a:solidFill>
                  <a:schemeClr val="accent2"/>
                </a:solidFill>
                <a:latin typeface="Arial"/>
                <a:cs typeface="Arial"/>
              </a:rPr>
              <a:t>a JO</a:t>
            </a:r>
            <a:r>
              <a:rPr lang="en-US" sz="2800" spc="-90" dirty="0">
                <a:solidFill>
                  <a:schemeClr val="accent2"/>
                </a:solidFill>
                <a:latin typeface="Arial"/>
                <a:cs typeface="Arial"/>
              </a:rPr>
              <a:t> </a:t>
            </a:r>
            <a:r>
              <a:rPr lang="en-US" sz="2800" dirty="0">
                <a:solidFill>
                  <a:schemeClr val="accent2"/>
                </a:solidFill>
                <a:latin typeface="Arial"/>
                <a:cs typeface="Arial"/>
              </a:rPr>
              <a:t>Associated</a:t>
            </a:r>
            <a:r>
              <a:rPr lang="en-US" sz="2800" spc="-10" dirty="0">
                <a:solidFill>
                  <a:schemeClr val="accent2"/>
                </a:solidFill>
                <a:latin typeface="Arial"/>
                <a:cs typeface="Arial"/>
              </a:rPr>
              <a:t> </a:t>
            </a:r>
            <a:r>
              <a:rPr lang="en-US" sz="2800" dirty="0">
                <a:solidFill>
                  <a:schemeClr val="accent2"/>
                </a:solidFill>
                <a:latin typeface="Arial"/>
                <a:cs typeface="Arial"/>
              </a:rPr>
              <a:t>Person,</a:t>
            </a:r>
            <a:r>
              <a:rPr lang="en-US" sz="2800" spc="-15" dirty="0">
                <a:solidFill>
                  <a:schemeClr val="accent2"/>
                </a:solidFill>
                <a:latin typeface="Arial"/>
                <a:cs typeface="Arial"/>
              </a:rPr>
              <a:t> </a:t>
            </a:r>
            <a:r>
              <a:rPr lang="en-US" sz="2800" spc="-25" dirty="0">
                <a:solidFill>
                  <a:schemeClr val="accent2"/>
                </a:solidFill>
                <a:latin typeface="Arial"/>
                <a:cs typeface="Arial"/>
              </a:rPr>
              <a:t>and </a:t>
            </a:r>
            <a:r>
              <a:rPr lang="en-US" sz="2800" dirty="0">
                <a:solidFill>
                  <a:schemeClr val="accent2"/>
                </a:solidFill>
                <a:latin typeface="Arial"/>
                <a:cs typeface="Arial"/>
              </a:rPr>
              <a:t>JO</a:t>
            </a:r>
            <a:r>
              <a:rPr lang="en-US" sz="2800" spc="5" dirty="0">
                <a:solidFill>
                  <a:schemeClr val="accent2"/>
                </a:solidFill>
                <a:latin typeface="Arial"/>
                <a:cs typeface="Arial"/>
              </a:rPr>
              <a:t> </a:t>
            </a:r>
            <a:r>
              <a:rPr lang="en-US" sz="2800" dirty="0">
                <a:solidFill>
                  <a:schemeClr val="accent2"/>
                </a:solidFill>
                <a:latin typeface="Arial"/>
                <a:cs typeface="Arial"/>
              </a:rPr>
              <a:t>could</a:t>
            </a:r>
            <a:r>
              <a:rPr lang="en-US" sz="2800" spc="15" dirty="0">
                <a:solidFill>
                  <a:schemeClr val="accent2"/>
                </a:solidFill>
                <a:latin typeface="Arial"/>
                <a:cs typeface="Arial"/>
              </a:rPr>
              <a:t> </a:t>
            </a:r>
            <a:r>
              <a:rPr lang="en-US" sz="2800" dirty="0">
                <a:solidFill>
                  <a:schemeClr val="accent2"/>
                </a:solidFill>
                <a:latin typeface="Arial"/>
                <a:cs typeface="Arial"/>
              </a:rPr>
              <a:t>suffer</a:t>
            </a:r>
            <a:r>
              <a:rPr lang="en-US" sz="2800" spc="5" dirty="0">
                <a:solidFill>
                  <a:schemeClr val="accent2"/>
                </a:solidFill>
                <a:latin typeface="Arial"/>
                <a:cs typeface="Arial"/>
              </a:rPr>
              <a:t> </a:t>
            </a:r>
            <a:r>
              <a:rPr lang="en-US" sz="2800" dirty="0">
                <a:solidFill>
                  <a:schemeClr val="accent2"/>
                </a:solidFill>
                <a:latin typeface="Arial"/>
                <a:cs typeface="Arial"/>
              </a:rPr>
              <a:t>significant </a:t>
            </a:r>
            <a:r>
              <a:rPr lang="en-US" sz="2800" dirty="0">
                <a:solidFill>
                  <a:srgbClr val="FF0000"/>
                </a:solidFill>
                <a:latin typeface="Arial"/>
                <a:cs typeface="Arial"/>
              </a:rPr>
              <a:t>reputational</a:t>
            </a:r>
            <a:r>
              <a:rPr lang="en-US" sz="2800" spc="10" dirty="0">
                <a:solidFill>
                  <a:srgbClr val="FF0000"/>
                </a:solidFill>
                <a:latin typeface="Arial"/>
                <a:cs typeface="Arial"/>
              </a:rPr>
              <a:t> </a:t>
            </a:r>
            <a:r>
              <a:rPr lang="en-US" sz="2800" dirty="0">
                <a:solidFill>
                  <a:srgbClr val="FF0000"/>
                </a:solidFill>
                <a:latin typeface="Arial"/>
                <a:cs typeface="Arial"/>
              </a:rPr>
              <a:t>harm</a:t>
            </a:r>
            <a:r>
              <a:rPr lang="en-US" sz="2800" spc="10" dirty="0">
                <a:solidFill>
                  <a:schemeClr val="tx1">
                    <a:lumMod val="60000"/>
                    <a:lumOff val="40000"/>
                  </a:schemeClr>
                </a:solidFill>
                <a:latin typeface="Arial"/>
                <a:cs typeface="Arial"/>
              </a:rPr>
              <a:t> </a:t>
            </a:r>
            <a:r>
              <a:rPr lang="en-US" sz="2800" spc="-20" dirty="0">
                <a:solidFill>
                  <a:schemeClr val="accent2"/>
                </a:solidFill>
                <a:latin typeface="Arial"/>
                <a:cs typeface="Arial"/>
              </a:rPr>
              <a:t>from </a:t>
            </a:r>
            <a:r>
              <a:rPr lang="en-US" sz="2800" dirty="0">
                <a:solidFill>
                  <a:schemeClr val="accent2"/>
                </a:solidFill>
                <a:latin typeface="Arial"/>
                <a:cs typeface="Arial"/>
              </a:rPr>
              <a:t>Insider</a:t>
            </a:r>
            <a:r>
              <a:rPr lang="en-US" sz="2800" spc="-30" dirty="0">
                <a:solidFill>
                  <a:schemeClr val="accent2"/>
                </a:solidFill>
                <a:latin typeface="Arial"/>
                <a:cs typeface="Arial"/>
              </a:rPr>
              <a:t> </a:t>
            </a:r>
            <a:r>
              <a:rPr lang="en-US" sz="2800" dirty="0">
                <a:solidFill>
                  <a:schemeClr val="accent2"/>
                </a:solidFill>
                <a:latin typeface="Arial"/>
                <a:cs typeface="Arial"/>
              </a:rPr>
              <a:t>Trading</a:t>
            </a:r>
            <a:r>
              <a:rPr lang="en-US" sz="2800" spc="-10" dirty="0">
                <a:solidFill>
                  <a:schemeClr val="accent2"/>
                </a:solidFill>
                <a:latin typeface="Arial"/>
                <a:cs typeface="Arial"/>
              </a:rPr>
              <a:t> </a:t>
            </a:r>
            <a:r>
              <a:rPr lang="en-US" sz="2800" dirty="0">
                <a:solidFill>
                  <a:schemeClr val="accent2"/>
                </a:solidFill>
                <a:latin typeface="Arial"/>
                <a:cs typeface="Arial"/>
              </a:rPr>
              <a:t>violations</a:t>
            </a:r>
            <a:r>
              <a:rPr lang="en-US" sz="2800" spc="-15" dirty="0">
                <a:solidFill>
                  <a:schemeClr val="accent2"/>
                </a:solidFill>
                <a:latin typeface="Arial"/>
                <a:cs typeface="Arial"/>
              </a:rPr>
              <a:t> </a:t>
            </a:r>
            <a:r>
              <a:rPr lang="en-US" sz="2800" dirty="0">
                <a:solidFill>
                  <a:schemeClr val="accent2"/>
                </a:solidFill>
                <a:latin typeface="Arial"/>
                <a:cs typeface="Arial"/>
              </a:rPr>
              <a:t>by</a:t>
            </a:r>
            <a:r>
              <a:rPr lang="en-US" sz="2800" spc="-10" dirty="0">
                <a:solidFill>
                  <a:schemeClr val="accent2"/>
                </a:solidFill>
                <a:latin typeface="Arial"/>
                <a:cs typeface="Arial"/>
              </a:rPr>
              <a:t> </a:t>
            </a:r>
            <a:r>
              <a:rPr lang="en-US" sz="2800" dirty="0">
                <a:solidFill>
                  <a:schemeClr val="accent2"/>
                </a:solidFill>
                <a:latin typeface="Arial"/>
                <a:cs typeface="Arial"/>
              </a:rPr>
              <a:t>a</a:t>
            </a:r>
            <a:r>
              <a:rPr lang="en-US" sz="2800" spc="-90" dirty="0">
                <a:solidFill>
                  <a:schemeClr val="accent2"/>
                </a:solidFill>
                <a:latin typeface="Arial"/>
                <a:cs typeface="Arial"/>
              </a:rPr>
              <a:t>             JO </a:t>
            </a:r>
            <a:r>
              <a:rPr lang="en-US" sz="2800" dirty="0">
                <a:solidFill>
                  <a:schemeClr val="accent2"/>
                </a:solidFill>
                <a:latin typeface="Arial"/>
                <a:cs typeface="Arial"/>
              </a:rPr>
              <a:t>Associated</a:t>
            </a:r>
            <a:r>
              <a:rPr lang="en-US" sz="2800" spc="-5" dirty="0">
                <a:solidFill>
                  <a:schemeClr val="accent2"/>
                </a:solidFill>
                <a:latin typeface="Arial"/>
                <a:cs typeface="Arial"/>
              </a:rPr>
              <a:t> </a:t>
            </a:r>
            <a:r>
              <a:rPr lang="en-US" sz="2800" spc="-10" dirty="0">
                <a:solidFill>
                  <a:schemeClr val="accent2"/>
                </a:solidFill>
                <a:latin typeface="Arial"/>
                <a:cs typeface="Arial"/>
              </a:rPr>
              <a:t>Person.</a:t>
            </a:r>
            <a:endParaRPr lang="en-US" sz="2800" dirty="0">
              <a:solidFill>
                <a:schemeClr val="accent2"/>
              </a:solidFill>
              <a:latin typeface="Arial"/>
              <a:cs typeface="Arial"/>
            </a:endParaRPr>
          </a:p>
          <a:p>
            <a:pPr>
              <a:buClr>
                <a:schemeClr val="accent1"/>
              </a:buClr>
            </a:pPr>
            <a:endParaRPr lang="en-US" sz="2800" dirty="0">
              <a:solidFill>
                <a:schemeClr val="bg2"/>
              </a:solidFill>
              <a:latin typeface="Arial"/>
              <a:cs typeface="Arial"/>
            </a:endParaRPr>
          </a:p>
          <a:p>
            <a:pPr marL="295275" indent="-295275">
              <a:buClr>
                <a:schemeClr val="accent1"/>
              </a:buClr>
              <a:buFont typeface="Arial" panose="020B0604020202020204" pitchFamily="34" charset="0"/>
              <a:buChar char="•"/>
            </a:pPr>
            <a:endParaRPr lang="en-US" sz="2800" dirty="0">
              <a:solidFill>
                <a:schemeClr val="bg2"/>
              </a:solidFill>
              <a:latin typeface="Arial"/>
              <a:cs typeface="Arial"/>
            </a:endParaRPr>
          </a:p>
        </p:txBody>
      </p:sp>
      <p:sp>
        <p:nvSpPr>
          <p:cNvPr id="9" name="Slide Number Placeholder 3">
            <a:extLst>
              <a:ext uri="{FF2B5EF4-FFF2-40B4-BE49-F238E27FC236}">
                <a16:creationId xmlns:a16="http://schemas.microsoft.com/office/drawing/2014/main" id="{BF7897E0-49DA-7395-F002-084668A042A9}"/>
              </a:ext>
            </a:extLst>
          </p:cNvPr>
          <p:cNvSpPr txBox="1">
            <a:spLocks/>
          </p:cNvSpPr>
          <p:nvPr/>
        </p:nvSpPr>
        <p:spPr>
          <a:xfrm>
            <a:off x="11659838" y="6644640"/>
            <a:ext cx="532161" cy="202798"/>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9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661BA67-2496-BC42-B2D2-763B605DA9A7}" type="slidenum">
              <a:rPr lang="en-US" b="1" smtClean="0">
                <a:solidFill>
                  <a:schemeClr val="tx2"/>
                </a:solidFill>
              </a:rPr>
              <a:pPr>
                <a:defRPr/>
              </a:pPr>
              <a:t>45</a:t>
            </a:fld>
            <a:endParaRPr lang="en-US" b="1" dirty="0">
              <a:solidFill>
                <a:schemeClr val="tx2"/>
              </a:solidFill>
            </a:endParaRPr>
          </a:p>
        </p:txBody>
      </p:sp>
    </p:spTree>
    <p:extLst>
      <p:ext uri="{BB962C8B-B14F-4D97-AF65-F5344CB8AC3E}">
        <p14:creationId xmlns:p14="http://schemas.microsoft.com/office/powerpoint/2010/main" val="29450912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67E24A67-C0C2-653F-6068-8641B17B153C}"/>
              </a:ext>
            </a:extLst>
          </p:cNvPr>
          <p:cNvSpPr txBox="1">
            <a:spLocks noGrp="1"/>
          </p:cNvSpPr>
          <p:nvPr>
            <p:ph type="title"/>
          </p:nvPr>
        </p:nvSpPr>
        <p:spPr>
          <a:xfrm>
            <a:off x="491301" y="2048520"/>
            <a:ext cx="10565961" cy="1368028"/>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pPr>
            <a:r>
              <a:rPr lang="en-US" sz="5600" dirty="0">
                <a:solidFill>
                  <a:schemeClr val="accent2"/>
                </a:solidFill>
                <a:latin typeface="Arial" panose="020B0604020202020204" pitchFamily="34" charset="0"/>
                <a:ea typeface="Euclid Circular A" panose="020B0504000000000000" pitchFamily="34" charset="77"/>
                <a:cs typeface="Arial" panose="020B0604020202020204" pitchFamily="34" charset="0"/>
              </a:rPr>
              <a:t>Sexual Harassment Prevention Training</a:t>
            </a:r>
            <a:endParaRPr lang="en-US" sz="4400" b="1" dirty="0">
              <a:solidFill>
                <a:schemeClr val="accent2"/>
              </a:solidFill>
              <a:latin typeface="Arial" panose="020B0604020202020204" pitchFamily="34" charset="0"/>
              <a:ea typeface="Euclid Circular A" panose="020B0504000000000000" pitchFamily="34" charset="77"/>
              <a:cs typeface="Arial" panose="020B0604020202020204" pitchFamily="34" charset="0"/>
            </a:endParaRPr>
          </a:p>
        </p:txBody>
      </p:sp>
      <p:sp>
        <p:nvSpPr>
          <p:cNvPr id="7" name="Oval 6">
            <a:extLst>
              <a:ext uri="{FF2B5EF4-FFF2-40B4-BE49-F238E27FC236}">
                <a16:creationId xmlns:a16="http://schemas.microsoft.com/office/drawing/2014/main" id="{AD469706-73A1-A599-3C46-9022EBEF119F}"/>
              </a:ext>
            </a:extLst>
          </p:cNvPr>
          <p:cNvSpPr/>
          <p:nvPr/>
        </p:nvSpPr>
        <p:spPr>
          <a:xfrm>
            <a:off x="9538469" y="2930165"/>
            <a:ext cx="2628501" cy="2628501"/>
          </a:xfrm>
          <a:prstGeom prst="ellipse">
            <a:avLst/>
          </a:prstGeom>
          <a:noFill/>
          <a:ln w="5080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0" name="Freeform 9">
            <a:extLst>
              <a:ext uri="{FF2B5EF4-FFF2-40B4-BE49-F238E27FC236}">
                <a16:creationId xmlns:a16="http://schemas.microsoft.com/office/drawing/2014/main" id="{B2FE0472-FD64-F525-B3C5-7230DDA67622}"/>
              </a:ext>
            </a:extLst>
          </p:cNvPr>
          <p:cNvSpPr/>
          <p:nvPr/>
        </p:nvSpPr>
        <p:spPr>
          <a:xfrm>
            <a:off x="8283251" y="-21914"/>
            <a:ext cx="3920323" cy="3964114"/>
          </a:xfrm>
          <a:custGeom>
            <a:avLst/>
            <a:gdLst>
              <a:gd name="connsiteX0" fmla="*/ 0 w 1715784"/>
              <a:gd name="connsiteY0" fmla="*/ 0 h 1684961"/>
              <a:gd name="connsiteX1" fmla="*/ 1715784 w 1715784"/>
              <a:gd name="connsiteY1" fmla="*/ 1684961 h 1684961"/>
              <a:gd name="connsiteX2" fmla="*/ 1715784 w 1715784"/>
              <a:gd name="connsiteY2" fmla="*/ 20548 h 1684961"/>
              <a:gd name="connsiteX3" fmla="*/ 0 w 1715784"/>
              <a:gd name="connsiteY3" fmla="*/ 0 h 1684961"/>
              <a:gd name="connsiteX0" fmla="*/ 0 w 1746781"/>
              <a:gd name="connsiteY0" fmla="*/ 0 h 1692710"/>
              <a:gd name="connsiteX1" fmla="*/ 1746781 w 1746781"/>
              <a:gd name="connsiteY1" fmla="*/ 1692710 h 1692710"/>
              <a:gd name="connsiteX2" fmla="*/ 1746781 w 1746781"/>
              <a:gd name="connsiteY2" fmla="*/ 28297 h 1692710"/>
              <a:gd name="connsiteX3" fmla="*/ 0 w 1746781"/>
              <a:gd name="connsiteY3" fmla="*/ 0 h 1692710"/>
              <a:gd name="connsiteX0" fmla="*/ 0 w 1746781"/>
              <a:gd name="connsiteY0" fmla="*/ 0 h 1692710"/>
              <a:gd name="connsiteX1" fmla="*/ 1746781 w 1746781"/>
              <a:gd name="connsiteY1" fmla="*/ 1692710 h 1692710"/>
              <a:gd name="connsiteX2" fmla="*/ 1529805 w 1746781"/>
              <a:gd name="connsiteY2" fmla="*/ 377009 h 1692710"/>
              <a:gd name="connsiteX3" fmla="*/ 0 w 1746781"/>
              <a:gd name="connsiteY3" fmla="*/ 0 h 1692710"/>
              <a:gd name="connsiteX0" fmla="*/ 0 w 1746781"/>
              <a:gd name="connsiteY0" fmla="*/ 0 h 1692710"/>
              <a:gd name="connsiteX1" fmla="*/ 1746781 w 1746781"/>
              <a:gd name="connsiteY1" fmla="*/ 1692710 h 1692710"/>
              <a:gd name="connsiteX2" fmla="*/ 1746781 w 1746781"/>
              <a:gd name="connsiteY2" fmla="*/ 12799 h 1692710"/>
              <a:gd name="connsiteX3" fmla="*/ 0 w 1746781"/>
              <a:gd name="connsiteY3" fmla="*/ 0 h 1692710"/>
              <a:gd name="connsiteX0" fmla="*/ 0 w 1754530"/>
              <a:gd name="connsiteY0" fmla="*/ 0 h 1692710"/>
              <a:gd name="connsiteX1" fmla="*/ 1754530 w 1754530"/>
              <a:gd name="connsiteY1" fmla="*/ 1692710 h 1692710"/>
              <a:gd name="connsiteX2" fmla="*/ 1754530 w 1754530"/>
              <a:gd name="connsiteY2" fmla="*/ 12799 h 1692710"/>
              <a:gd name="connsiteX3" fmla="*/ 0 w 1754530"/>
              <a:gd name="connsiteY3" fmla="*/ 0 h 1692710"/>
              <a:gd name="connsiteX0" fmla="*/ 0 w 1754530"/>
              <a:gd name="connsiteY0" fmla="*/ 0 h 1692710"/>
              <a:gd name="connsiteX1" fmla="*/ 1746781 w 1754530"/>
              <a:gd name="connsiteY1" fmla="*/ 1692710 h 1692710"/>
              <a:gd name="connsiteX2" fmla="*/ 1754530 w 1754530"/>
              <a:gd name="connsiteY2" fmla="*/ 12799 h 1692710"/>
              <a:gd name="connsiteX3" fmla="*/ 0 w 1754530"/>
              <a:gd name="connsiteY3" fmla="*/ 0 h 1692710"/>
            </a:gdLst>
            <a:ahLst/>
            <a:cxnLst>
              <a:cxn ang="0">
                <a:pos x="connsiteX0" y="connsiteY0"/>
              </a:cxn>
              <a:cxn ang="0">
                <a:pos x="connsiteX1" y="connsiteY1"/>
              </a:cxn>
              <a:cxn ang="0">
                <a:pos x="connsiteX2" y="connsiteY2"/>
              </a:cxn>
              <a:cxn ang="0">
                <a:pos x="connsiteX3" y="connsiteY3"/>
              </a:cxn>
            </a:cxnLst>
            <a:rect l="l" t="t" r="r" b="b"/>
            <a:pathLst>
              <a:path w="1754530" h="1692710">
                <a:moveTo>
                  <a:pt x="0" y="0"/>
                </a:moveTo>
                <a:lnTo>
                  <a:pt x="1746781" y="1692710"/>
                </a:lnTo>
                <a:lnTo>
                  <a:pt x="1754530" y="12799"/>
                </a:lnTo>
                <a:lnTo>
                  <a:pt x="0" y="0"/>
                </a:lnTo>
                <a:close/>
              </a:path>
            </a:pathLst>
          </a:custGeom>
          <a:solidFill>
            <a:schemeClr val="accent1">
              <a:alpha val="4010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1" name="Freeform 10">
            <a:extLst>
              <a:ext uri="{FF2B5EF4-FFF2-40B4-BE49-F238E27FC236}">
                <a16:creationId xmlns:a16="http://schemas.microsoft.com/office/drawing/2014/main" id="{E204380B-3613-F2AB-1464-CC021146CD97}"/>
              </a:ext>
            </a:extLst>
          </p:cNvPr>
          <p:cNvSpPr/>
          <p:nvPr/>
        </p:nvSpPr>
        <p:spPr>
          <a:xfrm>
            <a:off x="10328292" y="-17791"/>
            <a:ext cx="1875283" cy="1809208"/>
          </a:xfrm>
          <a:custGeom>
            <a:avLst/>
            <a:gdLst>
              <a:gd name="connsiteX0" fmla="*/ 0 w 1715784"/>
              <a:gd name="connsiteY0" fmla="*/ 0 h 1684961"/>
              <a:gd name="connsiteX1" fmla="*/ 1715784 w 1715784"/>
              <a:gd name="connsiteY1" fmla="*/ 1684961 h 1684961"/>
              <a:gd name="connsiteX2" fmla="*/ 1715784 w 1715784"/>
              <a:gd name="connsiteY2" fmla="*/ 20548 h 1684961"/>
              <a:gd name="connsiteX3" fmla="*/ 0 w 1715784"/>
              <a:gd name="connsiteY3" fmla="*/ 0 h 1684961"/>
              <a:gd name="connsiteX0" fmla="*/ 0 w 1746781"/>
              <a:gd name="connsiteY0" fmla="*/ 0 h 1692710"/>
              <a:gd name="connsiteX1" fmla="*/ 1746781 w 1746781"/>
              <a:gd name="connsiteY1" fmla="*/ 1692710 h 1692710"/>
              <a:gd name="connsiteX2" fmla="*/ 1746781 w 1746781"/>
              <a:gd name="connsiteY2" fmla="*/ 28297 h 1692710"/>
              <a:gd name="connsiteX3" fmla="*/ 0 w 1746781"/>
              <a:gd name="connsiteY3" fmla="*/ 0 h 1692710"/>
              <a:gd name="connsiteX0" fmla="*/ 0 w 1746781"/>
              <a:gd name="connsiteY0" fmla="*/ 0 h 1692710"/>
              <a:gd name="connsiteX1" fmla="*/ 1746781 w 1746781"/>
              <a:gd name="connsiteY1" fmla="*/ 1692710 h 1692710"/>
              <a:gd name="connsiteX2" fmla="*/ 1529805 w 1746781"/>
              <a:gd name="connsiteY2" fmla="*/ 377009 h 1692710"/>
              <a:gd name="connsiteX3" fmla="*/ 0 w 1746781"/>
              <a:gd name="connsiteY3" fmla="*/ 0 h 1692710"/>
              <a:gd name="connsiteX0" fmla="*/ 0 w 1746781"/>
              <a:gd name="connsiteY0" fmla="*/ 0 h 1692710"/>
              <a:gd name="connsiteX1" fmla="*/ 1746781 w 1746781"/>
              <a:gd name="connsiteY1" fmla="*/ 1692710 h 1692710"/>
              <a:gd name="connsiteX2" fmla="*/ 1746781 w 1746781"/>
              <a:gd name="connsiteY2" fmla="*/ 12799 h 1692710"/>
              <a:gd name="connsiteX3" fmla="*/ 0 w 1746781"/>
              <a:gd name="connsiteY3" fmla="*/ 0 h 1692710"/>
              <a:gd name="connsiteX0" fmla="*/ 0 w 1754530"/>
              <a:gd name="connsiteY0" fmla="*/ 0 h 1692710"/>
              <a:gd name="connsiteX1" fmla="*/ 1754530 w 1754530"/>
              <a:gd name="connsiteY1" fmla="*/ 1692710 h 1692710"/>
              <a:gd name="connsiteX2" fmla="*/ 1754530 w 1754530"/>
              <a:gd name="connsiteY2" fmla="*/ 12799 h 1692710"/>
              <a:gd name="connsiteX3" fmla="*/ 0 w 1754530"/>
              <a:gd name="connsiteY3" fmla="*/ 0 h 1692710"/>
              <a:gd name="connsiteX0" fmla="*/ 0 w 1754530"/>
              <a:gd name="connsiteY0" fmla="*/ 0 h 1692710"/>
              <a:gd name="connsiteX1" fmla="*/ 1746781 w 1754530"/>
              <a:gd name="connsiteY1" fmla="*/ 1692710 h 1692710"/>
              <a:gd name="connsiteX2" fmla="*/ 1754530 w 1754530"/>
              <a:gd name="connsiteY2" fmla="*/ 12799 h 1692710"/>
              <a:gd name="connsiteX3" fmla="*/ 0 w 1754530"/>
              <a:gd name="connsiteY3" fmla="*/ 0 h 1692710"/>
            </a:gdLst>
            <a:ahLst/>
            <a:cxnLst>
              <a:cxn ang="0">
                <a:pos x="connsiteX0" y="connsiteY0"/>
              </a:cxn>
              <a:cxn ang="0">
                <a:pos x="connsiteX1" y="connsiteY1"/>
              </a:cxn>
              <a:cxn ang="0">
                <a:pos x="connsiteX2" y="connsiteY2"/>
              </a:cxn>
              <a:cxn ang="0">
                <a:pos x="connsiteX3" y="connsiteY3"/>
              </a:cxn>
            </a:cxnLst>
            <a:rect l="l" t="t" r="r" b="b"/>
            <a:pathLst>
              <a:path w="1754530" h="1692710">
                <a:moveTo>
                  <a:pt x="0" y="0"/>
                </a:moveTo>
                <a:lnTo>
                  <a:pt x="1746781" y="1692710"/>
                </a:lnTo>
                <a:lnTo>
                  <a:pt x="1754530" y="12799"/>
                </a:lnTo>
                <a:lnTo>
                  <a:pt x="0" y="0"/>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2" name="Freeform 11">
            <a:extLst>
              <a:ext uri="{FF2B5EF4-FFF2-40B4-BE49-F238E27FC236}">
                <a16:creationId xmlns:a16="http://schemas.microsoft.com/office/drawing/2014/main" id="{1DE055FF-CFFC-3833-A9E0-9BCE8092B4DE}"/>
              </a:ext>
            </a:extLst>
          </p:cNvPr>
          <p:cNvSpPr/>
          <p:nvPr/>
        </p:nvSpPr>
        <p:spPr>
          <a:xfrm rot="5400000">
            <a:off x="8458169" y="3101106"/>
            <a:ext cx="3844081" cy="3708636"/>
          </a:xfrm>
          <a:custGeom>
            <a:avLst/>
            <a:gdLst>
              <a:gd name="connsiteX0" fmla="*/ 0 w 1715784"/>
              <a:gd name="connsiteY0" fmla="*/ 0 h 1684961"/>
              <a:gd name="connsiteX1" fmla="*/ 1715784 w 1715784"/>
              <a:gd name="connsiteY1" fmla="*/ 1684961 h 1684961"/>
              <a:gd name="connsiteX2" fmla="*/ 1715784 w 1715784"/>
              <a:gd name="connsiteY2" fmla="*/ 20548 h 1684961"/>
              <a:gd name="connsiteX3" fmla="*/ 0 w 1715784"/>
              <a:gd name="connsiteY3" fmla="*/ 0 h 1684961"/>
              <a:gd name="connsiteX0" fmla="*/ 0 w 1746781"/>
              <a:gd name="connsiteY0" fmla="*/ 0 h 1692710"/>
              <a:gd name="connsiteX1" fmla="*/ 1746781 w 1746781"/>
              <a:gd name="connsiteY1" fmla="*/ 1692710 h 1692710"/>
              <a:gd name="connsiteX2" fmla="*/ 1746781 w 1746781"/>
              <a:gd name="connsiteY2" fmla="*/ 28297 h 1692710"/>
              <a:gd name="connsiteX3" fmla="*/ 0 w 1746781"/>
              <a:gd name="connsiteY3" fmla="*/ 0 h 1692710"/>
              <a:gd name="connsiteX0" fmla="*/ 0 w 1746781"/>
              <a:gd name="connsiteY0" fmla="*/ 0 h 1692710"/>
              <a:gd name="connsiteX1" fmla="*/ 1746781 w 1746781"/>
              <a:gd name="connsiteY1" fmla="*/ 1692710 h 1692710"/>
              <a:gd name="connsiteX2" fmla="*/ 1529805 w 1746781"/>
              <a:gd name="connsiteY2" fmla="*/ 377009 h 1692710"/>
              <a:gd name="connsiteX3" fmla="*/ 0 w 1746781"/>
              <a:gd name="connsiteY3" fmla="*/ 0 h 1692710"/>
              <a:gd name="connsiteX0" fmla="*/ 0 w 1746781"/>
              <a:gd name="connsiteY0" fmla="*/ 0 h 1692710"/>
              <a:gd name="connsiteX1" fmla="*/ 1746781 w 1746781"/>
              <a:gd name="connsiteY1" fmla="*/ 1692710 h 1692710"/>
              <a:gd name="connsiteX2" fmla="*/ 1746781 w 1746781"/>
              <a:gd name="connsiteY2" fmla="*/ 12799 h 1692710"/>
              <a:gd name="connsiteX3" fmla="*/ 0 w 1746781"/>
              <a:gd name="connsiteY3" fmla="*/ 0 h 1692710"/>
              <a:gd name="connsiteX0" fmla="*/ 0 w 1754530"/>
              <a:gd name="connsiteY0" fmla="*/ 0 h 1692710"/>
              <a:gd name="connsiteX1" fmla="*/ 1754530 w 1754530"/>
              <a:gd name="connsiteY1" fmla="*/ 1692710 h 1692710"/>
              <a:gd name="connsiteX2" fmla="*/ 1754530 w 1754530"/>
              <a:gd name="connsiteY2" fmla="*/ 12799 h 1692710"/>
              <a:gd name="connsiteX3" fmla="*/ 0 w 1754530"/>
              <a:gd name="connsiteY3" fmla="*/ 0 h 1692710"/>
              <a:gd name="connsiteX0" fmla="*/ 0 w 1754530"/>
              <a:gd name="connsiteY0" fmla="*/ 0 h 1692710"/>
              <a:gd name="connsiteX1" fmla="*/ 1746781 w 1754530"/>
              <a:gd name="connsiteY1" fmla="*/ 1692710 h 1692710"/>
              <a:gd name="connsiteX2" fmla="*/ 1754530 w 1754530"/>
              <a:gd name="connsiteY2" fmla="*/ 12799 h 1692710"/>
              <a:gd name="connsiteX3" fmla="*/ 0 w 1754530"/>
              <a:gd name="connsiteY3" fmla="*/ 0 h 1692710"/>
            </a:gdLst>
            <a:ahLst/>
            <a:cxnLst>
              <a:cxn ang="0">
                <a:pos x="connsiteX0" y="connsiteY0"/>
              </a:cxn>
              <a:cxn ang="0">
                <a:pos x="connsiteX1" y="connsiteY1"/>
              </a:cxn>
              <a:cxn ang="0">
                <a:pos x="connsiteX2" y="connsiteY2"/>
              </a:cxn>
              <a:cxn ang="0">
                <a:pos x="connsiteX3" y="connsiteY3"/>
              </a:cxn>
            </a:cxnLst>
            <a:rect l="l" t="t" r="r" b="b"/>
            <a:pathLst>
              <a:path w="1754530" h="1692710">
                <a:moveTo>
                  <a:pt x="0" y="0"/>
                </a:moveTo>
                <a:lnTo>
                  <a:pt x="1746781" y="1692710"/>
                </a:lnTo>
                <a:lnTo>
                  <a:pt x="1754530" y="12799"/>
                </a:lnTo>
                <a:lnTo>
                  <a:pt x="0" y="0"/>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13" name="Picture 12" descr="Icon&#10;&#10;Description automatically generated">
            <a:extLst>
              <a:ext uri="{FF2B5EF4-FFF2-40B4-BE49-F238E27FC236}">
                <a16:creationId xmlns:a16="http://schemas.microsoft.com/office/drawing/2014/main" id="{757CA456-15C5-0126-6054-7F9AAF88E12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3354264">
            <a:off x="9468691" y="3385163"/>
            <a:ext cx="2867202" cy="1929520"/>
          </a:xfrm>
          <a:prstGeom prst="rect">
            <a:avLst/>
          </a:prstGeom>
        </p:spPr>
      </p:pic>
      <p:pic>
        <p:nvPicPr>
          <p:cNvPr id="14" name="Picture 4" descr="Marker Inc. groundbreaking ceremony group photo">
            <a:extLst>
              <a:ext uri="{FF2B5EF4-FFF2-40B4-BE49-F238E27FC236}">
                <a16:creationId xmlns:a16="http://schemas.microsoft.com/office/drawing/2014/main" id="{53CCADBD-E24F-7341-2F3A-CF83D593C73F}"/>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8230063" y="4089917"/>
            <a:ext cx="2272211" cy="2275627"/>
          </a:xfrm>
          <a:prstGeom prst="ellipse">
            <a:avLst/>
          </a:prstGeom>
          <a:noFill/>
          <a:extLst>
            <a:ext uri="{909E8E84-426E-40DD-AFC4-6F175D3DCCD1}">
              <a14:hiddenFill xmlns:a14="http://schemas.microsoft.com/office/drawing/2010/main">
                <a:solidFill>
                  <a:srgbClr val="FFFFFF"/>
                </a:solidFill>
              </a14:hiddenFill>
            </a:ext>
          </a:extLst>
        </p:spPr>
      </p:pic>
      <p:pic>
        <p:nvPicPr>
          <p:cNvPr id="15" name="Picture 14" descr="A person holding a light in their hand&#10;&#10;Description automatically generated">
            <a:extLst>
              <a:ext uri="{FF2B5EF4-FFF2-40B4-BE49-F238E27FC236}">
                <a16:creationId xmlns:a16="http://schemas.microsoft.com/office/drawing/2014/main" id="{792BD89C-07B9-3539-F1E0-B86B3F0A8B11}"/>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0062841" y="3434806"/>
            <a:ext cx="1609535" cy="1609344"/>
          </a:xfrm>
          <a:prstGeom prst="ellipse">
            <a:avLst/>
          </a:prstGeom>
        </p:spPr>
      </p:pic>
      <p:pic>
        <p:nvPicPr>
          <p:cNvPr id="16" name="Picture 15" descr="A man driving a forklift in a wherehouse">
            <a:extLst>
              <a:ext uri="{FF2B5EF4-FFF2-40B4-BE49-F238E27FC236}">
                <a16:creationId xmlns:a16="http://schemas.microsoft.com/office/drawing/2014/main" id="{D1186A3A-7F9E-347E-1146-320FD9BD5360}"/>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0062841" y="3434806"/>
            <a:ext cx="1609344" cy="1609344"/>
          </a:xfrm>
          <a:prstGeom prst="ellipse">
            <a:avLst/>
          </a:prstGeom>
          <a:noFill/>
          <a:ln w="127000">
            <a:noFill/>
          </a:ln>
          <a:extLst>
            <a:ext uri="{909E8E84-426E-40DD-AFC4-6F175D3DCCD1}">
              <a14:hiddenFill xmlns:a14="http://schemas.microsoft.com/office/drawing/2010/main">
                <a:solidFill>
                  <a:srgbClr val="FFFFFF"/>
                </a:solidFill>
              </a14:hiddenFill>
            </a:ext>
          </a:extLst>
        </p:spPr>
      </p:pic>
      <p:pic>
        <p:nvPicPr>
          <p:cNvPr id="17" name="Picture 2" descr="Youngstown skyline hero image">
            <a:extLst>
              <a:ext uri="{FF2B5EF4-FFF2-40B4-BE49-F238E27FC236}">
                <a16:creationId xmlns:a16="http://schemas.microsoft.com/office/drawing/2014/main" id="{257214F2-A81B-0981-976F-70105ECA20D9}"/>
              </a:ext>
            </a:extLst>
          </p:cNvPr>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a:off x="8645366" y="577452"/>
            <a:ext cx="2538021" cy="2540631"/>
          </a:xfrm>
          <a:prstGeom prst="ellipse">
            <a:avLst/>
          </a:prstGeom>
          <a:noFill/>
          <a:ln w="127000">
            <a:solidFill>
              <a:schemeClr val="accent4"/>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29573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CB29D5-7DDA-93D1-A2C7-298CFBBFBF5C}"/>
              </a:ext>
            </a:extLst>
          </p:cNvPr>
          <p:cNvSpPr>
            <a:spLocks noGrp="1"/>
          </p:cNvSpPr>
          <p:nvPr>
            <p:ph sz="quarter" idx="11"/>
          </p:nvPr>
        </p:nvSpPr>
        <p:spPr>
          <a:xfrm>
            <a:off x="553817" y="1150590"/>
            <a:ext cx="11338559" cy="4883391"/>
          </a:xfrm>
        </p:spPr>
        <p:txBody>
          <a:bodyPr/>
          <a:lstStyle/>
          <a:p>
            <a:r>
              <a:rPr lang="en-US" dirty="0"/>
              <a:t>Sexual harassment training is not required under federal law. However, according to the Ohio Administrative Code 4112-5-059(J)(7), employers should provide sexual harassment training </a:t>
            </a:r>
          </a:p>
          <a:p>
            <a:r>
              <a:rPr lang="en-US" dirty="0"/>
              <a:t>The Supreme Court's landmark decisions in the 1998 Faragher and Ellerth sexual harassment cases, subsequent court decisions, and Equal Employment Opportunity Commission (EEOC) guidelines make it clear that sexual harassment training is essential and best practice for organizations</a:t>
            </a:r>
          </a:p>
          <a:p>
            <a:r>
              <a:rPr lang="en-US" dirty="0"/>
              <a:t>This presentation provides you with information on how to recognize sexual harassment, who to report to, process to file compliant, and non-retaliation</a:t>
            </a:r>
          </a:p>
          <a:p>
            <a:r>
              <a:rPr lang="en-US" dirty="0"/>
              <a:t>Please review again our company policy and procedures on responding to and reporting sexual harassment concerns via the employee handbook in Paycom. It is important to remain up to date and remember the policies that have been reviewed, acknowledged, and signed. </a:t>
            </a:r>
          </a:p>
          <a:p>
            <a:endParaRPr lang="en-US" dirty="0"/>
          </a:p>
        </p:txBody>
      </p:sp>
      <p:sp>
        <p:nvSpPr>
          <p:cNvPr id="3" name="Title 2">
            <a:extLst>
              <a:ext uri="{FF2B5EF4-FFF2-40B4-BE49-F238E27FC236}">
                <a16:creationId xmlns:a16="http://schemas.microsoft.com/office/drawing/2014/main" id="{EF38F2F7-C839-3B50-84B7-FDFDC7FAC9F3}"/>
              </a:ext>
            </a:extLst>
          </p:cNvPr>
          <p:cNvSpPr>
            <a:spLocks noGrp="1"/>
          </p:cNvSpPr>
          <p:nvPr>
            <p:ph type="title"/>
          </p:nvPr>
        </p:nvSpPr>
        <p:spPr/>
        <p:txBody>
          <a:bodyPr/>
          <a:lstStyle/>
          <a:p>
            <a:r>
              <a:rPr lang="en-US" dirty="0"/>
              <a:t>Why It Is Important To Train and Know?</a:t>
            </a:r>
          </a:p>
        </p:txBody>
      </p:sp>
    </p:spTree>
    <p:extLst>
      <p:ext uri="{BB962C8B-B14F-4D97-AF65-F5344CB8AC3E}">
        <p14:creationId xmlns:p14="http://schemas.microsoft.com/office/powerpoint/2010/main" val="15095063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6C62F7-FB6C-BECE-0FA6-048E51B1AEC9}"/>
              </a:ext>
            </a:extLst>
          </p:cNvPr>
          <p:cNvSpPr>
            <a:spLocks noGrp="1"/>
          </p:cNvSpPr>
          <p:nvPr>
            <p:ph sz="quarter" idx="11"/>
          </p:nvPr>
        </p:nvSpPr>
        <p:spPr>
          <a:xfrm>
            <a:off x="547771" y="1154885"/>
            <a:ext cx="11338559" cy="4883391"/>
          </a:xfrm>
        </p:spPr>
        <p:txBody>
          <a:bodyPr/>
          <a:lstStyle/>
          <a:p>
            <a:r>
              <a:rPr lang="en-US" sz="2800" dirty="0"/>
              <a:t>Unwelcome sexual advances</a:t>
            </a:r>
            <a:endParaRPr lang="en-US" sz="2800" dirty="0">
              <a:cs typeface="Arial"/>
            </a:endParaRPr>
          </a:p>
          <a:p>
            <a:r>
              <a:rPr lang="en-US" sz="2800" dirty="0"/>
              <a:t>Requests for sexual favors</a:t>
            </a:r>
            <a:endParaRPr lang="en-US" sz="2800">
              <a:cs typeface="Arial"/>
            </a:endParaRPr>
          </a:p>
          <a:p>
            <a:r>
              <a:rPr lang="en-US" sz="2800" dirty="0"/>
              <a:t>Other verbal, written, electronic or physical conduct of a sexual nature that affects an individual’s employment, unreasonably interferes with his or her work performance, or creates an intimidating, hostile or offensive work environment</a:t>
            </a:r>
            <a:endParaRPr lang="en-US" sz="2800">
              <a:cs typeface="Arial"/>
            </a:endParaRPr>
          </a:p>
          <a:p>
            <a:r>
              <a:rPr lang="en-US" sz="2800" b="1" dirty="0"/>
              <a:t>Important Note</a:t>
            </a:r>
            <a:r>
              <a:rPr lang="en-US" sz="2800" dirty="0"/>
              <a:t>:  This definition is based on the EFFECT of the behavior NOT THE INTENT.</a:t>
            </a:r>
            <a:endParaRPr lang="en-US" sz="2800" dirty="0">
              <a:cs typeface="Arial"/>
            </a:endParaRPr>
          </a:p>
          <a:p>
            <a:endParaRPr lang="en-TV" sz="2800" dirty="0">
              <a:cs typeface="Arial"/>
            </a:endParaRPr>
          </a:p>
        </p:txBody>
      </p:sp>
      <p:sp>
        <p:nvSpPr>
          <p:cNvPr id="3" name="Title 2">
            <a:extLst>
              <a:ext uri="{FF2B5EF4-FFF2-40B4-BE49-F238E27FC236}">
                <a16:creationId xmlns:a16="http://schemas.microsoft.com/office/drawing/2014/main" id="{EE06A517-ABCC-F635-0312-50738BE003CE}"/>
              </a:ext>
            </a:extLst>
          </p:cNvPr>
          <p:cNvSpPr>
            <a:spLocks noGrp="1"/>
          </p:cNvSpPr>
          <p:nvPr>
            <p:ph type="title"/>
          </p:nvPr>
        </p:nvSpPr>
        <p:spPr/>
        <p:txBody>
          <a:bodyPr/>
          <a:lstStyle/>
          <a:p>
            <a:r>
              <a:rPr lang="en-US" dirty="0"/>
              <a:t>What Is Sexual Harassment?</a:t>
            </a:r>
            <a:endParaRPr lang="en-TV"/>
          </a:p>
        </p:txBody>
      </p:sp>
    </p:spTree>
    <p:extLst>
      <p:ext uri="{BB962C8B-B14F-4D97-AF65-F5344CB8AC3E}">
        <p14:creationId xmlns:p14="http://schemas.microsoft.com/office/powerpoint/2010/main" val="41179650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467C6D6-F392-2F95-0878-31FCF9BB43CA}"/>
              </a:ext>
            </a:extLst>
          </p:cNvPr>
          <p:cNvSpPr>
            <a:spLocks noGrp="1"/>
          </p:cNvSpPr>
          <p:nvPr>
            <p:ph sz="quarter" idx="11"/>
          </p:nvPr>
        </p:nvSpPr>
        <p:spPr>
          <a:xfrm>
            <a:off x="529626" y="1150793"/>
            <a:ext cx="11338559" cy="4883391"/>
          </a:xfrm>
        </p:spPr>
        <p:txBody>
          <a:bodyPr/>
          <a:lstStyle/>
          <a:p>
            <a:r>
              <a:rPr lang="en-US" sz="2000" dirty="0"/>
              <a:t>Quid Pro Quo -  Latin for “this for that” or “something for something”</a:t>
            </a:r>
            <a:endParaRPr lang="en-US" sz="2000">
              <a:cs typeface="Arial" panose="020B0604020202020204"/>
            </a:endParaRPr>
          </a:p>
          <a:p>
            <a:pPr lvl="1"/>
            <a:r>
              <a:rPr lang="en-US" dirty="0"/>
              <a:t>Tangible employment action against victim</a:t>
            </a:r>
            <a:endParaRPr lang="en-US">
              <a:cs typeface="Arial" panose="020B0604020202020204"/>
            </a:endParaRPr>
          </a:p>
          <a:p>
            <a:pPr lvl="1"/>
            <a:r>
              <a:rPr lang="en-US" dirty="0"/>
              <a:t>Involves monetary loss or change in job</a:t>
            </a:r>
            <a:endParaRPr lang="en-US">
              <a:cs typeface="Arial" panose="020B0604020202020204"/>
            </a:endParaRPr>
          </a:p>
          <a:p>
            <a:pPr lvl="2"/>
            <a:r>
              <a:rPr lang="en-US" sz="2000" dirty="0"/>
              <a:t>Example:  A person is required to endure harassing behavior to keep their job or receive some type of benefit</a:t>
            </a:r>
            <a:endParaRPr lang="en-US" sz="2000">
              <a:cs typeface="Arial" panose="020B0604020202020204"/>
            </a:endParaRPr>
          </a:p>
          <a:p>
            <a:r>
              <a:rPr lang="en-US" sz="2000" dirty="0"/>
              <a:t>Hostile Work Environment - </a:t>
            </a:r>
            <a:r>
              <a:rPr lang="en-US" sz="2000" b="1" dirty="0"/>
              <a:t>Most common of the two types</a:t>
            </a:r>
            <a:endParaRPr lang="en-US" sz="2000" b="1">
              <a:cs typeface="Arial"/>
            </a:endParaRPr>
          </a:p>
          <a:p>
            <a:pPr lvl="1"/>
            <a:r>
              <a:rPr lang="en-US" dirty="0"/>
              <a:t>The person experiences behavior(s) that creates an uncomfortable environment for them.</a:t>
            </a:r>
            <a:endParaRPr lang="en-US" dirty="0">
              <a:cs typeface="Arial" panose="020B0604020202020204"/>
            </a:endParaRPr>
          </a:p>
          <a:p>
            <a:pPr lvl="1"/>
            <a:r>
              <a:rPr lang="en-US" dirty="0"/>
              <a:t>Speech or conduct that is severe and/or pervasive enough to create an abusive or hostile work environment.</a:t>
            </a:r>
            <a:endParaRPr lang="en-US">
              <a:cs typeface="Arial" panose="020B0604020202020204"/>
            </a:endParaRPr>
          </a:p>
          <a:p>
            <a:pPr lvl="1"/>
            <a:r>
              <a:rPr lang="en-US" dirty="0"/>
              <a:t>In addition to speech and/or conduct, hostile work environment covers explicit or suggestive items that are e-mailed, texted, electronically provided or displayed in the workplace that interfere with job performance or that create an abusive or hostile work environment.</a:t>
            </a:r>
            <a:endParaRPr lang="en-US">
              <a:cs typeface="Arial" panose="020B0604020202020204"/>
            </a:endParaRPr>
          </a:p>
          <a:p>
            <a:pPr lvl="2"/>
            <a:r>
              <a:rPr lang="en-US" sz="2000" dirty="0"/>
              <a:t>Example:  A person is leering at and intentionally brushing against another person inappropriately or a sexually explicit joke / picture is sent via text or instant message.</a:t>
            </a:r>
            <a:endParaRPr lang="en-US" sz="2000" dirty="0">
              <a:cs typeface="Arial" panose="020B0604020202020204"/>
            </a:endParaRPr>
          </a:p>
        </p:txBody>
      </p:sp>
      <p:sp>
        <p:nvSpPr>
          <p:cNvPr id="3" name="Title 2">
            <a:extLst>
              <a:ext uri="{FF2B5EF4-FFF2-40B4-BE49-F238E27FC236}">
                <a16:creationId xmlns:a16="http://schemas.microsoft.com/office/drawing/2014/main" id="{EAA74277-C95C-7BBD-2827-8806063C19F5}"/>
              </a:ext>
            </a:extLst>
          </p:cNvPr>
          <p:cNvSpPr>
            <a:spLocks noGrp="1"/>
          </p:cNvSpPr>
          <p:nvPr>
            <p:ph type="title"/>
          </p:nvPr>
        </p:nvSpPr>
        <p:spPr/>
        <p:txBody>
          <a:bodyPr/>
          <a:lstStyle/>
          <a:p>
            <a:r>
              <a:rPr lang="en-US" dirty="0"/>
              <a:t>Two Forms of Sexual Harassment</a:t>
            </a:r>
            <a:endParaRPr lang="en-TV"/>
          </a:p>
        </p:txBody>
      </p:sp>
    </p:spTree>
    <p:extLst>
      <p:ext uri="{BB962C8B-B14F-4D97-AF65-F5344CB8AC3E}">
        <p14:creationId xmlns:p14="http://schemas.microsoft.com/office/powerpoint/2010/main" val="1203219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D8F43-C1A9-4357-8039-BD4DB3015F6A}"/>
              </a:ext>
            </a:extLst>
          </p:cNvPr>
          <p:cNvSpPr>
            <a:spLocks noGrp="1"/>
          </p:cNvSpPr>
          <p:nvPr>
            <p:ph type="title"/>
          </p:nvPr>
        </p:nvSpPr>
        <p:spPr/>
        <p:txBody>
          <a:bodyPr/>
          <a:lstStyle/>
          <a:p>
            <a:r>
              <a:rPr lang="en-US" dirty="0"/>
              <a:t>We Must Never:</a:t>
            </a:r>
          </a:p>
        </p:txBody>
      </p:sp>
      <p:sp>
        <p:nvSpPr>
          <p:cNvPr id="3" name="TextBox 2">
            <a:extLst>
              <a:ext uri="{FF2B5EF4-FFF2-40B4-BE49-F238E27FC236}">
                <a16:creationId xmlns:a16="http://schemas.microsoft.com/office/drawing/2014/main" id="{5918BAAA-BB87-8E41-A3C7-0BD0F1EB9D08}"/>
              </a:ext>
            </a:extLst>
          </p:cNvPr>
          <p:cNvSpPr txBox="1"/>
          <p:nvPr/>
        </p:nvSpPr>
        <p:spPr>
          <a:xfrm>
            <a:off x="512485" y="931110"/>
            <a:ext cx="11338559" cy="5262979"/>
          </a:xfrm>
          <a:prstGeom prst="rect">
            <a:avLst/>
          </a:prstGeom>
          <a:noFill/>
        </p:spPr>
        <p:txBody>
          <a:bodyPr wrap="square" rtlCol="0">
            <a:spAutoFit/>
          </a:bodyPr>
          <a:lstStyle/>
          <a:p>
            <a:pPr>
              <a:buClr>
                <a:schemeClr val="accent1"/>
              </a:buClr>
            </a:pPr>
            <a:r>
              <a:rPr lang="en-US" sz="2800" dirty="0">
                <a:solidFill>
                  <a:schemeClr val="accent2"/>
                </a:solidFill>
              </a:rPr>
              <a:t> </a:t>
            </a:r>
          </a:p>
          <a:p>
            <a:pPr marL="295275"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Deceive, defraud, or mislead anyone connected to JO</a:t>
            </a:r>
          </a:p>
          <a:p>
            <a:pPr marL="295275"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Misrepresent JO in negotiations, dealings, or contracts</a:t>
            </a:r>
          </a:p>
          <a:p>
            <a:pPr marL="295275"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Divulge / release confidential or proprietary JO information</a:t>
            </a:r>
          </a:p>
          <a:p>
            <a:pPr marL="295275"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Obtain / seek a personal advantage or benefit from relationships established by your position at JO</a:t>
            </a:r>
          </a:p>
          <a:p>
            <a:pPr marL="295275"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Withhold your best efforts to perform your duties</a:t>
            </a:r>
          </a:p>
          <a:p>
            <a:pPr marL="295275"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Engage in unethical business practices</a:t>
            </a:r>
          </a:p>
          <a:p>
            <a:pPr marL="295275"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Use JO property, financial resources / services of JO for personal benefit</a:t>
            </a:r>
          </a:p>
          <a:p>
            <a:pPr marL="295275"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Violate any applicable laws or ordinances</a:t>
            </a:r>
          </a:p>
          <a:p>
            <a:pPr marL="295275" indent="-295275">
              <a:buClr>
                <a:schemeClr val="accent1"/>
              </a:buClr>
              <a:buFont typeface="Arial" panose="020B0604020202020204" pitchFamily="34" charset="0"/>
              <a:buChar char="•"/>
            </a:pPr>
            <a:endParaRPr lang="en-US" sz="2800" i="1" dirty="0">
              <a:solidFill>
                <a:schemeClr val="accent2"/>
              </a:solidFill>
            </a:endParaRPr>
          </a:p>
        </p:txBody>
      </p:sp>
      <p:sp>
        <p:nvSpPr>
          <p:cNvPr id="9" name="Slide Number Placeholder 3">
            <a:extLst>
              <a:ext uri="{FF2B5EF4-FFF2-40B4-BE49-F238E27FC236}">
                <a16:creationId xmlns:a16="http://schemas.microsoft.com/office/drawing/2014/main" id="{BF7897E0-49DA-7395-F002-084668A042A9}"/>
              </a:ext>
            </a:extLst>
          </p:cNvPr>
          <p:cNvSpPr txBox="1">
            <a:spLocks/>
          </p:cNvSpPr>
          <p:nvPr/>
        </p:nvSpPr>
        <p:spPr>
          <a:xfrm>
            <a:off x="11659838" y="6644640"/>
            <a:ext cx="532161" cy="202798"/>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9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661BA67-2496-BC42-B2D2-763B605DA9A7}" type="slidenum">
              <a:rPr lang="en-US" b="1" smtClean="0">
                <a:solidFill>
                  <a:schemeClr val="tx2"/>
                </a:solidFill>
              </a:rPr>
              <a:pPr>
                <a:defRPr/>
              </a:pPr>
              <a:t>5</a:t>
            </a:fld>
            <a:endParaRPr lang="en-US" b="1" dirty="0">
              <a:solidFill>
                <a:schemeClr val="tx2"/>
              </a:solidFill>
            </a:endParaRPr>
          </a:p>
        </p:txBody>
      </p:sp>
    </p:spTree>
    <p:extLst>
      <p:ext uri="{BB962C8B-B14F-4D97-AF65-F5344CB8AC3E}">
        <p14:creationId xmlns:p14="http://schemas.microsoft.com/office/powerpoint/2010/main" val="40354043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0F9C439-4979-FA70-B197-9833FE1A9576}"/>
              </a:ext>
            </a:extLst>
          </p:cNvPr>
          <p:cNvSpPr>
            <a:spLocks noGrp="1"/>
          </p:cNvSpPr>
          <p:nvPr>
            <p:ph sz="quarter" idx="11"/>
          </p:nvPr>
        </p:nvSpPr>
        <p:spPr>
          <a:xfrm>
            <a:off x="438913" y="1275838"/>
            <a:ext cx="11338559" cy="4883391"/>
          </a:xfrm>
        </p:spPr>
        <p:txBody>
          <a:bodyPr/>
          <a:lstStyle/>
          <a:p>
            <a:r>
              <a:rPr lang="en-US" dirty="0">
                <a:solidFill>
                  <a:srgbClr val="103356"/>
                </a:solidFill>
              </a:rPr>
              <a:t>Sexual harassment harms everyone.</a:t>
            </a:r>
            <a:endParaRPr lang="en-US">
              <a:solidFill>
                <a:srgbClr val="103356"/>
              </a:solidFill>
              <a:cs typeface="Arial"/>
            </a:endParaRPr>
          </a:p>
          <a:p>
            <a:pPr lvl="1"/>
            <a:r>
              <a:rPr lang="en-US" sz="2400" dirty="0">
                <a:solidFill>
                  <a:srgbClr val="103356"/>
                </a:solidFill>
              </a:rPr>
              <a:t>It impacts those who are targeted and in some cases those who witness the violation are adversely affected by the harassment.</a:t>
            </a:r>
            <a:endParaRPr lang="en-US" sz="2400">
              <a:solidFill>
                <a:srgbClr val="103356"/>
              </a:solidFill>
              <a:cs typeface="Arial"/>
            </a:endParaRPr>
          </a:p>
          <a:p>
            <a:r>
              <a:rPr lang="en-US" dirty="0">
                <a:solidFill>
                  <a:srgbClr val="103356"/>
                </a:solidFill>
              </a:rPr>
              <a:t>The most important part of our corporate values is to ensure all employees are treated with respect and dignity.</a:t>
            </a:r>
            <a:endParaRPr lang="en-US">
              <a:solidFill>
                <a:srgbClr val="103356"/>
              </a:solidFill>
              <a:cs typeface="Arial"/>
            </a:endParaRPr>
          </a:p>
          <a:p>
            <a:r>
              <a:rPr lang="en-US" dirty="0">
                <a:solidFill>
                  <a:srgbClr val="103356"/>
                </a:solidFill>
              </a:rPr>
              <a:t>Engaging in, condoning or not reporting sexual harassment is in direct conflict with our values.</a:t>
            </a:r>
            <a:endParaRPr lang="en-US" dirty="0">
              <a:solidFill>
                <a:srgbClr val="103356"/>
              </a:solidFill>
              <a:cs typeface="Arial"/>
            </a:endParaRPr>
          </a:p>
          <a:p>
            <a:r>
              <a:rPr lang="en-US" dirty="0">
                <a:solidFill>
                  <a:srgbClr val="103356"/>
                </a:solidFill>
              </a:rPr>
              <a:t>We want to remain in compliance with Title VII of the Civil Rights Act, which prohibits sex discrimination (including sexual orientation and gender identity or expression).</a:t>
            </a:r>
            <a:endParaRPr lang="en-US" dirty="0">
              <a:solidFill>
                <a:srgbClr val="103356"/>
              </a:solidFill>
              <a:cs typeface="Arial"/>
            </a:endParaRPr>
          </a:p>
          <a:p>
            <a:r>
              <a:rPr lang="en-US" dirty="0">
                <a:solidFill>
                  <a:srgbClr val="103356"/>
                </a:solidFill>
              </a:rPr>
              <a:t>We want to remain in compliance with similar state civil rights laws and fair employment laws.</a:t>
            </a:r>
            <a:endParaRPr lang="en-US" dirty="0">
              <a:solidFill>
                <a:srgbClr val="103356"/>
              </a:solidFill>
              <a:cs typeface="Arial"/>
            </a:endParaRPr>
          </a:p>
          <a:p>
            <a:endParaRPr lang="en-TV"/>
          </a:p>
        </p:txBody>
      </p:sp>
      <p:sp>
        <p:nvSpPr>
          <p:cNvPr id="3" name="Title 2">
            <a:extLst>
              <a:ext uri="{FF2B5EF4-FFF2-40B4-BE49-F238E27FC236}">
                <a16:creationId xmlns:a16="http://schemas.microsoft.com/office/drawing/2014/main" id="{01AD0072-3A7D-127E-4B87-074C2520FF88}"/>
              </a:ext>
            </a:extLst>
          </p:cNvPr>
          <p:cNvSpPr>
            <a:spLocks noGrp="1"/>
          </p:cNvSpPr>
          <p:nvPr>
            <p:ph type="title"/>
          </p:nvPr>
        </p:nvSpPr>
        <p:spPr/>
        <p:txBody>
          <a:bodyPr/>
          <a:lstStyle/>
          <a:p>
            <a:r>
              <a:rPr lang="en-US" dirty="0"/>
              <a:t>Importance of Sexual Harassment Prevention….</a:t>
            </a:r>
            <a:endParaRPr lang="en-TV"/>
          </a:p>
        </p:txBody>
      </p:sp>
    </p:spTree>
    <p:extLst>
      <p:ext uri="{BB962C8B-B14F-4D97-AF65-F5344CB8AC3E}">
        <p14:creationId xmlns:p14="http://schemas.microsoft.com/office/powerpoint/2010/main" val="21452753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C35AA3-2A21-6EE5-CD87-F9120FB32BD2}"/>
              </a:ext>
            </a:extLst>
          </p:cNvPr>
          <p:cNvSpPr>
            <a:spLocks noGrp="1"/>
          </p:cNvSpPr>
          <p:nvPr>
            <p:ph type="title"/>
          </p:nvPr>
        </p:nvSpPr>
        <p:spPr>
          <a:xfrm>
            <a:off x="1931871" y="426614"/>
            <a:ext cx="11338559" cy="726252"/>
          </a:xfrm>
        </p:spPr>
        <p:txBody>
          <a:bodyPr/>
          <a:lstStyle/>
          <a:p>
            <a:r>
              <a:rPr lang="en-US" dirty="0"/>
              <a:t>Who Can Harassment Occur Between?</a:t>
            </a:r>
            <a:endParaRPr lang="en-TV"/>
          </a:p>
        </p:txBody>
      </p:sp>
      <p:graphicFrame>
        <p:nvGraphicFramePr>
          <p:cNvPr id="4" name="Content Placeholder 6">
            <a:extLst>
              <a:ext uri="{FF2B5EF4-FFF2-40B4-BE49-F238E27FC236}">
                <a16:creationId xmlns:a16="http://schemas.microsoft.com/office/drawing/2014/main" id="{8F8F3720-3EF9-BA31-3B14-FAF50B0F2244}"/>
              </a:ext>
            </a:extLst>
          </p:cNvPr>
          <p:cNvGraphicFramePr>
            <a:graphicFrameLocks noGrp="1"/>
          </p:cNvGraphicFramePr>
          <p:nvPr>
            <p:ph sz="quarter" idx="11"/>
            <p:extLst>
              <p:ext uri="{D42A27DB-BD31-4B8C-83A1-F6EECF244321}">
                <p14:modId xmlns:p14="http://schemas.microsoft.com/office/powerpoint/2010/main" val="1396749914"/>
              </p:ext>
            </p:extLst>
          </p:nvPr>
        </p:nvGraphicFramePr>
        <p:xfrm>
          <a:off x="2017488" y="1152866"/>
          <a:ext cx="7516929" cy="35698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4F624E44-366A-2B14-A4E6-ADDD1463B4C6}"/>
              </a:ext>
            </a:extLst>
          </p:cNvPr>
          <p:cNvSpPr txBox="1"/>
          <p:nvPr/>
        </p:nvSpPr>
        <p:spPr>
          <a:xfrm>
            <a:off x="1931871" y="4920304"/>
            <a:ext cx="7715563" cy="1200329"/>
          </a:xfrm>
          <a:prstGeom prst="rect">
            <a:avLst/>
          </a:prstGeom>
          <a:noFill/>
        </p:spPr>
        <p:txBody>
          <a:bodyPr wrap="square" rtlCol="0">
            <a:spAutoFit/>
          </a:bodyPr>
          <a:lstStyle/>
          <a:p>
            <a:pPr marR="0" lvl="0" algn="l" defTabSz="914400" rtl="0" eaLnBrk="1" fontAlgn="auto" latinLnBrk="0" hangingPunct="1">
              <a:lnSpc>
                <a:spcPct val="100000"/>
              </a:lnSpc>
              <a:spcBef>
                <a:spcPts val="1000"/>
              </a:spcBef>
              <a:spcAft>
                <a:spcPts val="0"/>
              </a:spcAft>
              <a:buClr>
                <a:srgbClr val="00A3DF"/>
              </a:buClr>
              <a:buSzTx/>
              <a:tabLst/>
              <a:defRPr/>
            </a:pPr>
            <a:r>
              <a:rPr kumimoji="0" lang="en-US" sz="2400" b="1" i="0" u="none" strike="noStrike" kern="1200" cap="none" spc="0" normalizeH="0" baseline="0" noProof="0" dirty="0">
                <a:ln>
                  <a:noFill/>
                </a:ln>
                <a:solidFill>
                  <a:srgbClr val="003057"/>
                </a:solidFill>
                <a:effectLst/>
                <a:uLnTx/>
                <a:uFillTx/>
                <a:latin typeface="Arial" panose="020B0604020202020204"/>
                <a:ea typeface="+mn-ea"/>
                <a:cs typeface="+mn-cs"/>
              </a:rPr>
              <a:t>Note: </a:t>
            </a:r>
            <a:r>
              <a:rPr kumimoji="0" lang="en-US" sz="2400" b="0" i="0" u="none" strike="noStrike" kern="1200" cap="none" spc="0" normalizeH="0" baseline="0" noProof="0" dirty="0">
                <a:ln>
                  <a:noFill/>
                </a:ln>
                <a:solidFill>
                  <a:srgbClr val="003057"/>
                </a:solidFill>
                <a:effectLst/>
                <a:uLnTx/>
                <a:uFillTx/>
                <a:latin typeface="Arial" panose="020B0604020202020204"/>
                <a:ea typeface="+mn-ea"/>
                <a:cs typeface="+mn-cs"/>
              </a:rPr>
              <a:t>Sexual harassment can impact those who are targeted and in some cases those who witness the violation are adversely affected by the harassment.</a:t>
            </a:r>
            <a:endParaRPr kumimoji="0" lang="en-TV" sz="2400" b="0" i="0" u="none" strike="noStrike" kern="1200" cap="none" spc="0" normalizeH="0" baseline="0" noProof="0">
              <a:ln>
                <a:noFill/>
              </a:ln>
              <a:solidFill>
                <a:srgbClr val="003057"/>
              </a:solidFill>
              <a:effectLst/>
              <a:uLnTx/>
              <a:uFillTx/>
              <a:latin typeface="Arial" panose="020B0604020202020204"/>
              <a:ea typeface="+mn-ea"/>
              <a:cs typeface="+mn-cs"/>
            </a:endParaRPr>
          </a:p>
        </p:txBody>
      </p:sp>
    </p:spTree>
    <p:extLst>
      <p:ext uri="{BB962C8B-B14F-4D97-AF65-F5344CB8AC3E}">
        <p14:creationId xmlns:p14="http://schemas.microsoft.com/office/powerpoint/2010/main" val="15044426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B7C37F-12C7-7336-6956-05D9F5426433}"/>
              </a:ext>
            </a:extLst>
          </p:cNvPr>
          <p:cNvSpPr>
            <a:spLocks noGrp="1"/>
          </p:cNvSpPr>
          <p:nvPr>
            <p:ph type="title"/>
          </p:nvPr>
        </p:nvSpPr>
        <p:spPr>
          <a:xfrm>
            <a:off x="324008" y="226979"/>
            <a:ext cx="11453463" cy="925887"/>
          </a:xfrm>
        </p:spPr>
        <p:txBody>
          <a:bodyPr/>
          <a:lstStyle/>
          <a:p>
            <a:r>
              <a:rPr lang="en-US" dirty="0"/>
              <a:t>Steps To Follow If You Experience / Witness Harassment </a:t>
            </a:r>
            <a:endParaRPr lang="en-TV" dirty="0">
              <a:cs typeface="Arial" panose="020B0604020202020204"/>
            </a:endParaRPr>
          </a:p>
        </p:txBody>
      </p:sp>
      <p:sp>
        <p:nvSpPr>
          <p:cNvPr id="6" name="Content Placeholder 5">
            <a:extLst>
              <a:ext uri="{FF2B5EF4-FFF2-40B4-BE49-F238E27FC236}">
                <a16:creationId xmlns:a16="http://schemas.microsoft.com/office/drawing/2014/main" id="{05ACCE2F-0046-055A-76AE-0CE84C7582CE}"/>
              </a:ext>
            </a:extLst>
          </p:cNvPr>
          <p:cNvSpPr>
            <a:spLocks noGrp="1"/>
          </p:cNvSpPr>
          <p:nvPr>
            <p:ph sz="quarter" idx="11"/>
          </p:nvPr>
        </p:nvSpPr>
        <p:spPr>
          <a:xfrm>
            <a:off x="366342" y="991599"/>
            <a:ext cx="11459511" cy="4883391"/>
          </a:xfrm>
        </p:spPr>
        <p:txBody>
          <a:bodyPr/>
          <a:lstStyle/>
          <a:p>
            <a:r>
              <a:rPr lang="en-US" sz="2200" dirty="0">
                <a:solidFill>
                  <a:srgbClr val="103356"/>
                </a:solidFill>
                <a:cs typeface="Arial"/>
              </a:rPr>
              <a:t>Know and comply with JobsOhio Sexual Harassment policy and procedures</a:t>
            </a:r>
          </a:p>
          <a:p>
            <a:r>
              <a:rPr lang="en-US" sz="2200" dirty="0">
                <a:solidFill>
                  <a:srgbClr val="103356"/>
                </a:solidFill>
                <a:cs typeface="Arial"/>
              </a:rPr>
              <a:t>Report the incident in one of the following ways:</a:t>
            </a:r>
          </a:p>
          <a:p>
            <a:pPr lvl="1"/>
            <a:r>
              <a:rPr lang="en-US" sz="2200" dirty="0">
                <a:solidFill>
                  <a:srgbClr val="103356"/>
                </a:solidFill>
                <a:cs typeface="Arial"/>
              </a:rPr>
              <a:t>Human Resources, Enterprise Risk, Legal, your manager, or any member of management. If this is uncomfortable for you, speak to a person of authority at JO.</a:t>
            </a:r>
          </a:p>
          <a:p>
            <a:pPr lvl="1"/>
            <a:r>
              <a:rPr lang="en-US" sz="2200" dirty="0">
                <a:solidFill>
                  <a:srgbClr val="103356"/>
                </a:solidFill>
                <a:cs typeface="Arial"/>
              </a:rPr>
              <a:t>Report the incident to the JobsOhio hotline via email (</a:t>
            </a:r>
            <a:r>
              <a:rPr lang="en-US" sz="2200" dirty="0">
                <a:solidFill>
                  <a:srgbClr val="103356"/>
                </a:solidFill>
                <a:cs typeface="Arial"/>
                <a:hlinkClick r:id="rId3">
                  <a:extLst>
                    <a:ext uri="{A12FA001-AC4F-418D-AE19-62706E023703}">
                      <ahyp:hlinkClr xmlns:ahyp="http://schemas.microsoft.com/office/drawing/2018/hyperlinkcolor" val="tx"/>
                    </a:ext>
                  </a:extLst>
                </a:hlinkClick>
              </a:rPr>
              <a:t>jobsohio.ethicspoint.com</a:t>
            </a:r>
            <a:r>
              <a:rPr lang="en-US" sz="2200" dirty="0">
                <a:solidFill>
                  <a:srgbClr val="103356"/>
                </a:solidFill>
                <a:cs typeface="Arial"/>
              </a:rPr>
              <a:t>) or phone (</a:t>
            </a:r>
            <a:r>
              <a:rPr lang="en-TV" sz="2200" dirty="0">
                <a:solidFill>
                  <a:srgbClr val="103356"/>
                </a:solidFill>
                <a:cs typeface="Arial"/>
                <a:hlinkClick r:id="rId4">
                  <a:extLst>
                    <a:ext uri="{A12FA001-AC4F-418D-AE19-62706E023703}">
                      <ahyp:hlinkClr xmlns:ahyp="http://schemas.microsoft.com/office/drawing/2018/hyperlinkcolor" val="tx"/>
                    </a:ext>
                  </a:extLst>
                </a:hlinkClick>
              </a:rPr>
              <a:t>844-915-1608</a:t>
            </a:r>
            <a:r>
              <a:rPr lang="en-US" sz="2200" dirty="0">
                <a:solidFill>
                  <a:srgbClr val="103356"/>
                </a:solidFill>
                <a:cs typeface="Arial"/>
              </a:rPr>
              <a:t>).</a:t>
            </a:r>
          </a:p>
          <a:p>
            <a:pPr lvl="2"/>
            <a:r>
              <a:rPr lang="en-US" sz="2200" dirty="0">
                <a:solidFill>
                  <a:srgbClr val="103356"/>
                </a:solidFill>
                <a:cs typeface="Arial"/>
              </a:rPr>
              <a:t>Only share information with the necessary parties.</a:t>
            </a:r>
          </a:p>
          <a:p>
            <a:pPr marL="342900" lvl="1" indent="-342900">
              <a:spcBef>
                <a:spcPts val="1000"/>
              </a:spcBef>
            </a:pPr>
            <a:r>
              <a:rPr lang="en-US" sz="2200" dirty="0">
                <a:solidFill>
                  <a:srgbClr val="103356"/>
                </a:solidFill>
                <a:cs typeface="Arial"/>
              </a:rPr>
              <a:t>If there is no resolution after following the appropriate steps listed above, external agencies such as Equal Employment Opportunities Commission (EEOC) or a state human rights agency are also options.</a:t>
            </a:r>
          </a:p>
          <a:p>
            <a:pPr marL="342900" lvl="1" indent="-342900">
              <a:spcBef>
                <a:spcPts val="1000"/>
              </a:spcBef>
            </a:pPr>
            <a:r>
              <a:rPr lang="en-US" sz="2200" dirty="0">
                <a:solidFill>
                  <a:srgbClr val="103356"/>
                </a:solidFill>
                <a:cs typeface="Arial"/>
              </a:rPr>
              <a:t>Per JobsOhio policy, an investigation will occur.</a:t>
            </a:r>
          </a:p>
          <a:p>
            <a:pPr lvl="1"/>
            <a:r>
              <a:rPr lang="en-US" sz="2200" dirty="0">
                <a:solidFill>
                  <a:srgbClr val="103356"/>
                </a:solidFill>
              </a:rPr>
              <a:t>Cooperate with the investigations</a:t>
            </a:r>
            <a:endParaRPr lang="en-US" sz="2200" dirty="0">
              <a:solidFill>
                <a:srgbClr val="103356"/>
              </a:solidFill>
              <a:cs typeface="Arial"/>
            </a:endParaRPr>
          </a:p>
          <a:p>
            <a:r>
              <a:rPr lang="en-US" sz="2200" dirty="0">
                <a:solidFill>
                  <a:srgbClr val="103356"/>
                </a:solidFill>
              </a:rPr>
              <a:t>Support victims</a:t>
            </a:r>
            <a:endParaRPr lang="en-TV" sz="2200">
              <a:solidFill>
                <a:srgbClr val="103356"/>
              </a:solidFill>
              <a:cs typeface="Arial"/>
            </a:endParaRPr>
          </a:p>
        </p:txBody>
      </p:sp>
    </p:spTree>
    <p:extLst>
      <p:ext uri="{BB962C8B-B14F-4D97-AF65-F5344CB8AC3E}">
        <p14:creationId xmlns:p14="http://schemas.microsoft.com/office/powerpoint/2010/main" val="42680665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08327E3-E546-999C-8AC5-266ED6153701}"/>
              </a:ext>
            </a:extLst>
          </p:cNvPr>
          <p:cNvSpPr>
            <a:spLocks noGrp="1"/>
          </p:cNvSpPr>
          <p:nvPr>
            <p:ph sz="quarter" idx="11"/>
          </p:nvPr>
        </p:nvSpPr>
        <p:spPr>
          <a:xfrm>
            <a:off x="438913" y="1154885"/>
            <a:ext cx="11338559" cy="4883391"/>
          </a:xfrm>
        </p:spPr>
        <p:txBody>
          <a:bodyPr/>
          <a:lstStyle/>
          <a:p>
            <a:r>
              <a:rPr lang="en-US" dirty="0">
                <a:solidFill>
                  <a:srgbClr val="103356"/>
                </a:solidFill>
                <a:cs typeface="Arial"/>
              </a:rPr>
              <a:t>JobsOhio has a policy of no retaliation when an employee reports an allegation of misconduct in good faith.  If an employee makes a false claim, they will be subject to discipline.</a:t>
            </a:r>
          </a:p>
          <a:p>
            <a:endParaRPr lang="en-US" dirty="0">
              <a:solidFill>
                <a:srgbClr val="103356"/>
              </a:solidFill>
              <a:cs typeface="Arial"/>
            </a:endParaRPr>
          </a:p>
          <a:p>
            <a:r>
              <a:rPr lang="en-US" dirty="0">
                <a:solidFill>
                  <a:srgbClr val="103356"/>
                </a:solidFill>
                <a:cs typeface="Arial"/>
              </a:rPr>
              <a:t>Every employee and anyone closely affiliated with the employee, is protected from retaliation: </a:t>
            </a:r>
          </a:p>
          <a:p>
            <a:pPr marL="800100" lvl="2" indent="-342900">
              <a:lnSpc>
                <a:spcPct val="200000"/>
              </a:lnSpc>
            </a:pPr>
            <a:r>
              <a:rPr lang="en-US" sz="2400" dirty="0">
                <a:solidFill>
                  <a:srgbClr val="103356"/>
                </a:solidFill>
                <a:cs typeface="Arial"/>
              </a:rPr>
              <a:t>When reporting an allegation of harassment or discrimination, </a:t>
            </a:r>
          </a:p>
          <a:p>
            <a:pPr marL="800100" lvl="2" indent="-342900">
              <a:lnSpc>
                <a:spcPct val="200000"/>
              </a:lnSpc>
            </a:pPr>
            <a:r>
              <a:rPr lang="en-US" sz="2400" dirty="0">
                <a:solidFill>
                  <a:srgbClr val="103356"/>
                </a:solidFill>
                <a:cs typeface="Arial"/>
              </a:rPr>
              <a:t>When providing evidence in an investigation, or</a:t>
            </a:r>
          </a:p>
          <a:p>
            <a:pPr marL="800100" lvl="2" indent="-342900">
              <a:lnSpc>
                <a:spcPct val="200000"/>
              </a:lnSpc>
            </a:pPr>
            <a:r>
              <a:rPr lang="en-US" sz="2400" dirty="0">
                <a:solidFill>
                  <a:srgbClr val="103356"/>
                </a:solidFill>
                <a:cs typeface="Arial"/>
              </a:rPr>
              <a:t>When opposing harassment and discrimination.  </a:t>
            </a:r>
          </a:p>
          <a:p>
            <a:endParaRPr lang="en-TV"/>
          </a:p>
        </p:txBody>
      </p:sp>
      <p:sp>
        <p:nvSpPr>
          <p:cNvPr id="3" name="Title 2">
            <a:extLst>
              <a:ext uri="{FF2B5EF4-FFF2-40B4-BE49-F238E27FC236}">
                <a16:creationId xmlns:a16="http://schemas.microsoft.com/office/drawing/2014/main" id="{212897D7-DBF3-DCF3-68D9-E25F7B5CB099}"/>
              </a:ext>
            </a:extLst>
          </p:cNvPr>
          <p:cNvSpPr>
            <a:spLocks noGrp="1"/>
          </p:cNvSpPr>
          <p:nvPr>
            <p:ph type="title"/>
          </p:nvPr>
        </p:nvSpPr>
        <p:spPr/>
        <p:txBody>
          <a:bodyPr/>
          <a:lstStyle/>
          <a:p>
            <a:r>
              <a:rPr lang="en-US" dirty="0"/>
              <a:t>Protection From Retaliation</a:t>
            </a:r>
            <a:endParaRPr lang="en-TV"/>
          </a:p>
        </p:txBody>
      </p:sp>
    </p:spTree>
    <p:extLst>
      <p:ext uri="{BB962C8B-B14F-4D97-AF65-F5344CB8AC3E}">
        <p14:creationId xmlns:p14="http://schemas.microsoft.com/office/powerpoint/2010/main" val="1572671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ADAAFC67-4C3A-1BF6-0BF0-7A20C3E29BFF}"/>
              </a:ext>
            </a:extLst>
          </p:cNvPr>
          <p:cNvSpPr txBox="1">
            <a:spLocks/>
          </p:cNvSpPr>
          <p:nvPr/>
        </p:nvSpPr>
        <p:spPr>
          <a:xfrm>
            <a:off x="11659838" y="6644640"/>
            <a:ext cx="532161" cy="202798"/>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9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661BA67-2496-BC42-B2D2-763B605DA9A7}" type="slidenum">
              <a:rPr kumimoji="0" lang="en-US" sz="900" b="1" i="0" u="none" strike="noStrike" kern="1200" cap="none" spc="0" normalizeH="0" baseline="0" noProof="0" smtClean="0">
                <a:ln>
                  <a:noFill/>
                </a:ln>
                <a:solidFill>
                  <a:srgbClr val="003057"/>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900" b="1" i="0" u="none" strike="noStrike" kern="1200" cap="none" spc="0" normalizeH="0" baseline="0" noProof="0" dirty="0">
              <a:ln>
                <a:noFill/>
              </a:ln>
              <a:solidFill>
                <a:srgbClr val="003057"/>
              </a:solidFill>
              <a:effectLst/>
              <a:uLnTx/>
              <a:uFillTx/>
              <a:latin typeface="Arial" panose="020B0604020202020204" pitchFamily="34" charset="0"/>
              <a:ea typeface="+mn-ea"/>
              <a:cs typeface="Arial" panose="020B0604020202020204" pitchFamily="34" charset="0"/>
            </a:endParaRPr>
          </a:p>
        </p:txBody>
      </p:sp>
      <p:pic>
        <p:nvPicPr>
          <p:cNvPr id="9" name="Picture 8" descr="A black background with white letters&#10;&#10;Description automatically generated">
            <a:extLst>
              <a:ext uri="{FF2B5EF4-FFF2-40B4-BE49-F238E27FC236}">
                <a16:creationId xmlns:a16="http://schemas.microsoft.com/office/drawing/2014/main" id="{4525A492-8B32-442C-F7E9-D24854EA08C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53619" y="1985439"/>
            <a:ext cx="9225803" cy="2679693"/>
          </a:xfrm>
          <a:prstGeom prst="rect">
            <a:avLst/>
          </a:prstGeom>
        </p:spPr>
      </p:pic>
      <p:grpSp>
        <p:nvGrpSpPr>
          <p:cNvPr id="15" name="Group 14">
            <a:extLst>
              <a:ext uri="{FF2B5EF4-FFF2-40B4-BE49-F238E27FC236}">
                <a16:creationId xmlns:a16="http://schemas.microsoft.com/office/drawing/2014/main" id="{A00CBD01-BA26-724A-D26F-01A9110491D6}"/>
              </a:ext>
            </a:extLst>
          </p:cNvPr>
          <p:cNvGrpSpPr/>
          <p:nvPr/>
        </p:nvGrpSpPr>
        <p:grpSpPr>
          <a:xfrm>
            <a:off x="9991165" y="5123328"/>
            <a:ext cx="2009336" cy="1349912"/>
            <a:chOff x="462377" y="4514906"/>
            <a:chExt cx="2141926" cy="1438989"/>
          </a:xfrm>
        </p:grpSpPr>
        <p:sp>
          <p:nvSpPr>
            <p:cNvPr id="16" name="Oval 15">
              <a:extLst>
                <a:ext uri="{FF2B5EF4-FFF2-40B4-BE49-F238E27FC236}">
                  <a16:creationId xmlns:a16="http://schemas.microsoft.com/office/drawing/2014/main" id="{DEC0B749-9E37-BF85-A48C-3DA00160A2DB}"/>
                </a:ext>
              </a:extLst>
            </p:cNvPr>
            <p:cNvSpPr/>
            <p:nvPr/>
          </p:nvSpPr>
          <p:spPr>
            <a:xfrm>
              <a:off x="940654" y="4514906"/>
              <a:ext cx="1162319" cy="11623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17" name="Picture 16" descr="A red circle on a black background&#10;&#10;Description automatically generated">
              <a:extLst>
                <a:ext uri="{FF2B5EF4-FFF2-40B4-BE49-F238E27FC236}">
                  <a16:creationId xmlns:a16="http://schemas.microsoft.com/office/drawing/2014/main" id="{43CE2DB0-54D7-0873-1426-94C755223959}"/>
                </a:ext>
              </a:extLst>
            </p:cNvPr>
            <p:cNvPicPr>
              <a:picLocks noChangeAspect="1"/>
            </p:cNvPicPr>
            <p:nvPr/>
          </p:nvPicPr>
          <p:blipFill>
            <a:blip r:embed="rId3"/>
            <a:stretch>
              <a:fillRect/>
            </a:stretch>
          </p:blipFill>
          <p:spPr>
            <a:xfrm>
              <a:off x="462377" y="4583595"/>
              <a:ext cx="2141926" cy="1370300"/>
            </a:xfrm>
            <a:prstGeom prst="rect">
              <a:avLst/>
            </a:prstGeom>
          </p:spPr>
        </p:pic>
      </p:grpSp>
    </p:spTree>
    <p:extLst>
      <p:ext uri="{BB962C8B-B14F-4D97-AF65-F5344CB8AC3E}">
        <p14:creationId xmlns:p14="http://schemas.microsoft.com/office/powerpoint/2010/main" val="896596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67E24A67-C0C2-653F-6068-8641B17B153C}"/>
              </a:ext>
            </a:extLst>
          </p:cNvPr>
          <p:cNvSpPr txBox="1">
            <a:spLocks noGrp="1"/>
          </p:cNvSpPr>
          <p:nvPr>
            <p:ph type="title"/>
          </p:nvPr>
        </p:nvSpPr>
        <p:spPr>
          <a:xfrm>
            <a:off x="813019" y="2055166"/>
            <a:ext cx="10565961" cy="1368028"/>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pPr>
            <a:r>
              <a:rPr lang="en-US" sz="5600" dirty="0">
                <a:solidFill>
                  <a:schemeClr val="accent2"/>
                </a:solidFill>
                <a:latin typeface="Arial" panose="020B0604020202020204" pitchFamily="34" charset="0"/>
                <a:ea typeface="Euclid Circular A" panose="020B0504000000000000" pitchFamily="34" charset="77"/>
                <a:cs typeface="Arial" panose="020B0604020202020204" pitchFamily="34" charset="0"/>
              </a:rPr>
              <a:t>Conflict of Interest </a:t>
            </a:r>
            <a:endParaRPr lang="en-US" sz="4400" b="1" i="1" dirty="0">
              <a:solidFill>
                <a:schemeClr val="accent2"/>
              </a:solidFill>
              <a:latin typeface="Arial" panose="020B0604020202020204" pitchFamily="34" charset="0"/>
              <a:ea typeface="Euclid Circular A" panose="020B0504000000000000" pitchFamily="34" charset="77"/>
              <a:cs typeface="Arial" panose="020B0604020202020204" pitchFamily="34" charset="0"/>
            </a:endParaRPr>
          </a:p>
        </p:txBody>
      </p:sp>
      <p:sp>
        <p:nvSpPr>
          <p:cNvPr id="7" name="Oval 6">
            <a:extLst>
              <a:ext uri="{FF2B5EF4-FFF2-40B4-BE49-F238E27FC236}">
                <a16:creationId xmlns:a16="http://schemas.microsoft.com/office/drawing/2014/main" id="{AD469706-73A1-A599-3C46-9022EBEF119F}"/>
              </a:ext>
            </a:extLst>
          </p:cNvPr>
          <p:cNvSpPr/>
          <p:nvPr/>
        </p:nvSpPr>
        <p:spPr>
          <a:xfrm>
            <a:off x="9538469" y="2930165"/>
            <a:ext cx="2628501" cy="2628501"/>
          </a:xfrm>
          <a:prstGeom prst="ellipse">
            <a:avLst/>
          </a:prstGeom>
          <a:noFill/>
          <a:ln w="5080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0" name="Freeform 9">
            <a:extLst>
              <a:ext uri="{FF2B5EF4-FFF2-40B4-BE49-F238E27FC236}">
                <a16:creationId xmlns:a16="http://schemas.microsoft.com/office/drawing/2014/main" id="{B2FE0472-FD64-F525-B3C5-7230DDA67622}"/>
              </a:ext>
            </a:extLst>
          </p:cNvPr>
          <p:cNvSpPr/>
          <p:nvPr/>
        </p:nvSpPr>
        <p:spPr>
          <a:xfrm>
            <a:off x="8283251" y="-21914"/>
            <a:ext cx="3920323" cy="3964114"/>
          </a:xfrm>
          <a:custGeom>
            <a:avLst/>
            <a:gdLst>
              <a:gd name="connsiteX0" fmla="*/ 0 w 1715784"/>
              <a:gd name="connsiteY0" fmla="*/ 0 h 1684961"/>
              <a:gd name="connsiteX1" fmla="*/ 1715784 w 1715784"/>
              <a:gd name="connsiteY1" fmla="*/ 1684961 h 1684961"/>
              <a:gd name="connsiteX2" fmla="*/ 1715784 w 1715784"/>
              <a:gd name="connsiteY2" fmla="*/ 20548 h 1684961"/>
              <a:gd name="connsiteX3" fmla="*/ 0 w 1715784"/>
              <a:gd name="connsiteY3" fmla="*/ 0 h 1684961"/>
              <a:gd name="connsiteX0" fmla="*/ 0 w 1746781"/>
              <a:gd name="connsiteY0" fmla="*/ 0 h 1692710"/>
              <a:gd name="connsiteX1" fmla="*/ 1746781 w 1746781"/>
              <a:gd name="connsiteY1" fmla="*/ 1692710 h 1692710"/>
              <a:gd name="connsiteX2" fmla="*/ 1746781 w 1746781"/>
              <a:gd name="connsiteY2" fmla="*/ 28297 h 1692710"/>
              <a:gd name="connsiteX3" fmla="*/ 0 w 1746781"/>
              <a:gd name="connsiteY3" fmla="*/ 0 h 1692710"/>
              <a:gd name="connsiteX0" fmla="*/ 0 w 1746781"/>
              <a:gd name="connsiteY0" fmla="*/ 0 h 1692710"/>
              <a:gd name="connsiteX1" fmla="*/ 1746781 w 1746781"/>
              <a:gd name="connsiteY1" fmla="*/ 1692710 h 1692710"/>
              <a:gd name="connsiteX2" fmla="*/ 1529805 w 1746781"/>
              <a:gd name="connsiteY2" fmla="*/ 377009 h 1692710"/>
              <a:gd name="connsiteX3" fmla="*/ 0 w 1746781"/>
              <a:gd name="connsiteY3" fmla="*/ 0 h 1692710"/>
              <a:gd name="connsiteX0" fmla="*/ 0 w 1746781"/>
              <a:gd name="connsiteY0" fmla="*/ 0 h 1692710"/>
              <a:gd name="connsiteX1" fmla="*/ 1746781 w 1746781"/>
              <a:gd name="connsiteY1" fmla="*/ 1692710 h 1692710"/>
              <a:gd name="connsiteX2" fmla="*/ 1746781 w 1746781"/>
              <a:gd name="connsiteY2" fmla="*/ 12799 h 1692710"/>
              <a:gd name="connsiteX3" fmla="*/ 0 w 1746781"/>
              <a:gd name="connsiteY3" fmla="*/ 0 h 1692710"/>
              <a:gd name="connsiteX0" fmla="*/ 0 w 1754530"/>
              <a:gd name="connsiteY0" fmla="*/ 0 h 1692710"/>
              <a:gd name="connsiteX1" fmla="*/ 1754530 w 1754530"/>
              <a:gd name="connsiteY1" fmla="*/ 1692710 h 1692710"/>
              <a:gd name="connsiteX2" fmla="*/ 1754530 w 1754530"/>
              <a:gd name="connsiteY2" fmla="*/ 12799 h 1692710"/>
              <a:gd name="connsiteX3" fmla="*/ 0 w 1754530"/>
              <a:gd name="connsiteY3" fmla="*/ 0 h 1692710"/>
              <a:gd name="connsiteX0" fmla="*/ 0 w 1754530"/>
              <a:gd name="connsiteY0" fmla="*/ 0 h 1692710"/>
              <a:gd name="connsiteX1" fmla="*/ 1746781 w 1754530"/>
              <a:gd name="connsiteY1" fmla="*/ 1692710 h 1692710"/>
              <a:gd name="connsiteX2" fmla="*/ 1754530 w 1754530"/>
              <a:gd name="connsiteY2" fmla="*/ 12799 h 1692710"/>
              <a:gd name="connsiteX3" fmla="*/ 0 w 1754530"/>
              <a:gd name="connsiteY3" fmla="*/ 0 h 1692710"/>
            </a:gdLst>
            <a:ahLst/>
            <a:cxnLst>
              <a:cxn ang="0">
                <a:pos x="connsiteX0" y="connsiteY0"/>
              </a:cxn>
              <a:cxn ang="0">
                <a:pos x="connsiteX1" y="connsiteY1"/>
              </a:cxn>
              <a:cxn ang="0">
                <a:pos x="connsiteX2" y="connsiteY2"/>
              </a:cxn>
              <a:cxn ang="0">
                <a:pos x="connsiteX3" y="connsiteY3"/>
              </a:cxn>
            </a:cxnLst>
            <a:rect l="l" t="t" r="r" b="b"/>
            <a:pathLst>
              <a:path w="1754530" h="1692710">
                <a:moveTo>
                  <a:pt x="0" y="0"/>
                </a:moveTo>
                <a:lnTo>
                  <a:pt x="1746781" y="1692710"/>
                </a:lnTo>
                <a:lnTo>
                  <a:pt x="1754530" y="12799"/>
                </a:lnTo>
                <a:lnTo>
                  <a:pt x="0" y="0"/>
                </a:lnTo>
                <a:close/>
              </a:path>
            </a:pathLst>
          </a:custGeom>
          <a:solidFill>
            <a:schemeClr val="accent1">
              <a:alpha val="4010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1" name="Freeform 10">
            <a:extLst>
              <a:ext uri="{FF2B5EF4-FFF2-40B4-BE49-F238E27FC236}">
                <a16:creationId xmlns:a16="http://schemas.microsoft.com/office/drawing/2014/main" id="{E204380B-3613-F2AB-1464-CC021146CD97}"/>
              </a:ext>
            </a:extLst>
          </p:cNvPr>
          <p:cNvSpPr/>
          <p:nvPr/>
        </p:nvSpPr>
        <p:spPr>
          <a:xfrm>
            <a:off x="10328292" y="-17791"/>
            <a:ext cx="1875283" cy="1809208"/>
          </a:xfrm>
          <a:custGeom>
            <a:avLst/>
            <a:gdLst>
              <a:gd name="connsiteX0" fmla="*/ 0 w 1715784"/>
              <a:gd name="connsiteY0" fmla="*/ 0 h 1684961"/>
              <a:gd name="connsiteX1" fmla="*/ 1715784 w 1715784"/>
              <a:gd name="connsiteY1" fmla="*/ 1684961 h 1684961"/>
              <a:gd name="connsiteX2" fmla="*/ 1715784 w 1715784"/>
              <a:gd name="connsiteY2" fmla="*/ 20548 h 1684961"/>
              <a:gd name="connsiteX3" fmla="*/ 0 w 1715784"/>
              <a:gd name="connsiteY3" fmla="*/ 0 h 1684961"/>
              <a:gd name="connsiteX0" fmla="*/ 0 w 1746781"/>
              <a:gd name="connsiteY0" fmla="*/ 0 h 1692710"/>
              <a:gd name="connsiteX1" fmla="*/ 1746781 w 1746781"/>
              <a:gd name="connsiteY1" fmla="*/ 1692710 h 1692710"/>
              <a:gd name="connsiteX2" fmla="*/ 1746781 w 1746781"/>
              <a:gd name="connsiteY2" fmla="*/ 28297 h 1692710"/>
              <a:gd name="connsiteX3" fmla="*/ 0 w 1746781"/>
              <a:gd name="connsiteY3" fmla="*/ 0 h 1692710"/>
              <a:gd name="connsiteX0" fmla="*/ 0 w 1746781"/>
              <a:gd name="connsiteY0" fmla="*/ 0 h 1692710"/>
              <a:gd name="connsiteX1" fmla="*/ 1746781 w 1746781"/>
              <a:gd name="connsiteY1" fmla="*/ 1692710 h 1692710"/>
              <a:gd name="connsiteX2" fmla="*/ 1529805 w 1746781"/>
              <a:gd name="connsiteY2" fmla="*/ 377009 h 1692710"/>
              <a:gd name="connsiteX3" fmla="*/ 0 w 1746781"/>
              <a:gd name="connsiteY3" fmla="*/ 0 h 1692710"/>
              <a:gd name="connsiteX0" fmla="*/ 0 w 1746781"/>
              <a:gd name="connsiteY0" fmla="*/ 0 h 1692710"/>
              <a:gd name="connsiteX1" fmla="*/ 1746781 w 1746781"/>
              <a:gd name="connsiteY1" fmla="*/ 1692710 h 1692710"/>
              <a:gd name="connsiteX2" fmla="*/ 1746781 w 1746781"/>
              <a:gd name="connsiteY2" fmla="*/ 12799 h 1692710"/>
              <a:gd name="connsiteX3" fmla="*/ 0 w 1746781"/>
              <a:gd name="connsiteY3" fmla="*/ 0 h 1692710"/>
              <a:gd name="connsiteX0" fmla="*/ 0 w 1754530"/>
              <a:gd name="connsiteY0" fmla="*/ 0 h 1692710"/>
              <a:gd name="connsiteX1" fmla="*/ 1754530 w 1754530"/>
              <a:gd name="connsiteY1" fmla="*/ 1692710 h 1692710"/>
              <a:gd name="connsiteX2" fmla="*/ 1754530 w 1754530"/>
              <a:gd name="connsiteY2" fmla="*/ 12799 h 1692710"/>
              <a:gd name="connsiteX3" fmla="*/ 0 w 1754530"/>
              <a:gd name="connsiteY3" fmla="*/ 0 h 1692710"/>
              <a:gd name="connsiteX0" fmla="*/ 0 w 1754530"/>
              <a:gd name="connsiteY0" fmla="*/ 0 h 1692710"/>
              <a:gd name="connsiteX1" fmla="*/ 1746781 w 1754530"/>
              <a:gd name="connsiteY1" fmla="*/ 1692710 h 1692710"/>
              <a:gd name="connsiteX2" fmla="*/ 1754530 w 1754530"/>
              <a:gd name="connsiteY2" fmla="*/ 12799 h 1692710"/>
              <a:gd name="connsiteX3" fmla="*/ 0 w 1754530"/>
              <a:gd name="connsiteY3" fmla="*/ 0 h 1692710"/>
            </a:gdLst>
            <a:ahLst/>
            <a:cxnLst>
              <a:cxn ang="0">
                <a:pos x="connsiteX0" y="connsiteY0"/>
              </a:cxn>
              <a:cxn ang="0">
                <a:pos x="connsiteX1" y="connsiteY1"/>
              </a:cxn>
              <a:cxn ang="0">
                <a:pos x="connsiteX2" y="connsiteY2"/>
              </a:cxn>
              <a:cxn ang="0">
                <a:pos x="connsiteX3" y="connsiteY3"/>
              </a:cxn>
            </a:cxnLst>
            <a:rect l="l" t="t" r="r" b="b"/>
            <a:pathLst>
              <a:path w="1754530" h="1692710">
                <a:moveTo>
                  <a:pt x="0" y="0"/>
                </a:moveTo>
                <a:lnTo>
                  <a:pt x="1746781" y="1692710"/>
                </a:lnTo>
                <a:lnTo>
                  <a:pt x="1754530" y="12799"/>
                </a:lnTo>
                <a:lnTo>
                  <a:pt x="0" y="0"/>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2" name="Freeform 11">
            <a:extLst>
              <a:ext uri="{FF2B5EF4-FFF2-40B4-BE49-F238E27FC236}">
                <a16:creationId xmlns:a16="http://schemas.microsoft.com/office/drawing/2014/main" id="{1DE055FF-CFFC-3833-A9E0-9BCE8092B4DE}"/>
              </a:ext>
            </a:extLst>
          </p:cNvPr>
          <p:cNvSpPr/>
          <p:nvPr/>
        </p:nvSpPr>
        <p:spPr>
          <a:xfrm rot="5400000">
            <a:off x="8458169" y="3101106"/>
            <a:ext cx="3844081" cy="3708636"/>
          </a:xfrm>
          <a:custGeom>
            <a:avLst/>
            <a:gdLst>
              <a:gd name="connsiteX0" fmla="*/ 0 w 1715784"/>
              <a:gd name="connsiteY0" fmla="*/ 0 h 1684961"/>
              <a:gd name="connsiteX1" fmla="*/ 1715784 w 1715784"/>
              <a:gd name="connsiteY1" fmla="*/ 1684961 h 1684961"/>
              <a:gd name="connsiteX2" fmla="*/ 1715784 w 1715784"/>
              <a:gd name="connsiteY2" fmla="*/ 20548 h 1684961"/>
              <a:gd name="connsiteX3" fmla="*/ 0 w 1715784"/>
              <a:gd name="connsiteY3" fmla="*/ 0 h 1684961"/>
              <a:gd name="connsiteX0" fmla="*/ 0 w 1746781"/>
              <a:gd name="connsiteY0" fmla="*/ 0 h 1692710"/>
              <a:gd name="connsiteX1" fmla="*/ 1746781 w 1746781"/>
              <a:gd name="connsiteY1" fmla="*/ 1692710 h 1692710"/>
              <a:gd name="connsiteX2" fmla="*/ 1746781 w 1746781"/>
              <a:gd name="connsiteY2" fmla="*/ 28297 h 1692710"/>
              <a:gd name="connsiteX3" fmla="*/ 0 w 1746781"/>
              <a:gd name="connsiteY3" fmla="*/ 0 h 1692710"/>
              <a:gd name="connsiteX0" fmla="*/ 0 w 1746781"/>
              <a:gd name="connsiteY0" fmla="*/ 0 h 1692710"/>
              <a:gd name="connsiteX1" fmla="*/ 1746781 w 1746781"/>
              <a:gd name="connsiteY1" fmla="*/ 1692710 h 1692710"/>
              <a:gd name="connsiteX2" fmla="*/ 1529805 w 1746781"/>
              <a:gd name="connsiteY2" fmla="*/ 377009 h 1692710"/>
              <a:gd name="connsiteX3" fmla="*/ 0 w 1746781"/>
              <a:gd name="connsiteY3" fmla="*/ 0 h 1692710"/>
              <a:gd name="connsiteX0" fmla="*/ 0 w 1746781"/>
              <a:gd name="connsiteY0" fmla="*/ 0 h 1692710"/>
              <a:gd name="connsiteX1" fmla="*/ 1746781 w 1746781"/>
              <a:gd name="connsiteY1" fmla="*/ 1692710 h 1692710"/>
              <a:gd name="connsiteX2" fmla="*/ 1746781 w 1746781"/>
              <a:gd name="connsiteY2" fmla="*/ 12799 h 1692710"/>
              <a:gd name="connsiteX3" fmla="*/ 0 w 1746781"/>
              <a:gd name="connsiteY3" fmla="*/ 0 h 1692710"/>
              <a:gd name="connsiteX0" fmla="*/ 0 w 1754530"/>
              <a:gd name="connsiteY0" fmla="*/ 0 h 1692710"/>
              <a:gd name="connsiteX1" fmla="*/ 1754530 w 1754530"/>
              <a:gd name="connsiteY1" fmla="*/ 1692710 h 1692710"/>
              <a:gd name="connsiteX2" fmla="*/ 1754530 w 1754530"/>
              <a:gd name="connsiteY2" fmla="*/ 12799 h 1692710"/>
              <a:gd name="connsiteX3" fmla="*/ 0 w 1754530"/>
              <a:gd name="connsiteY3" fmla="*/ 0 h 1692710"/>
              <a:gd name="connsiteX0" fmla="*/ 0 w 1754530"/>
              <a:gd name="connsiteY0" fmla="*/ 0 h 1692710"/>
              <a:gd name="connsiteX1" fmla="*/ 1746781 w 1754530"/>
              <a:gd name="connsiteY1" fmla="*/ 1692710 h 1692710"/>
              <a:gd name="connsiteX2" fmla="*/ 1754530 w 1754530"/>
              <a:gd name="connsiteY2" fmla="*/ 12799 h 1692710"/>
              <a:gd name="connsiteX3" fmla="*/ 0 w 1754530"/>
              <a:gd name="connsiteY3" fmla="*/ 0 h 1692710"/>
            </a:gdLst>
            <a:ahLst/>
            <a:cxnLst>
              <a:cxn ang="0">
                <a:pos x="connsiteX0" y="connsiteY0"/>
              </a:cxn>
              <a:cxn ang="0">
                <a:pos x="connsiteX1" y="connsiteY1"/>
              </a:cxn>
              <a:cxn ang="0">
                <a:pos x="connsiteX2" y="connsiteY2"/>
              </a:cxn>
              <a:cxn ang="0">
                <a:pos x="connsiteX3" y="connsiteY3"/>
              </a:cxn>
            </a:cxnLst>
            <a:rect l="l" t="t" r="r" b="b"/>
            <a:pathLst>
              <a:path w="1754530" h="1692710">
                <a:moveTo>
                  <a:pt x="0" y="0"/>
                </a:moveTo>
                <a:lnTo>
                  <a:pt x="1746781" y="1692710"/>
                </a:lnTo>
                <a:lnTo>
                  <a:pt x="1754530" y="12799"/>
                </a:lnTo>
                <a:lnTo>
                  <a:pt x="0" y="0"/>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13" name="Picture 12" descr="Icon&#10;&#10;Description automatically generated">
            <a:extLst>
              <a:ext uri="{FF2B5EF4-FFF2-40B4-BE49-F238E27FC236}">
                <a16:creationId xmlns:a16="http://schemas.microsoft.com/office/drawing/2014/main" id="{757CA456-15C5-0126-6054-7F9AAF88E12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3354264">
            <a:off x="9468691" y="3385163"/>
            <a:ext cx="2867202" cy="1929520"/>
          </a:xfrm>
          <a:prstGeom prst="rect">
            <a:avLst/>
          </a:prstGeom>
        </p:spPr>
      </p:pic>
      <p:pic>
        <p:nvPicPr>
          <p:cNvPr id="14" name="Picture 4" descr="Marker Inc. groundbreaking ceremony group photo">
            <a:extLst>
              <a:ext uri="{FF2B5EF4-FFF2-40B4-BE49-F238E27FC236}">
                <a16:creationId xmlns:a16="http://schemas.microsoft.com/office/drawing/2014/main" id="{53CCADBD-E24F-7341-2F3A-CF83D593C73F}"/>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8230063" y="4089917"/>
            <a:ext cx="2272211" cy="2275627"/>
          </a:xfrm>
          <a:prstGeom prst="ellipse">
            <a:avLst/>
          </a:prstGeom>
          <a:noFill/>
          <a:extLst>
            <a:ext uri="{909E8E84-426E-40DD-AFC4-6F175D3DCCD1}">
              <a14:hiddenFill xmlns:a14="http://schemas.microsoft.com/office/drawing/2010/main">
                <a:solidFill>
                  <a:srgbClr val="FFFFFF"/>
                </a:solidFill>
              </a14:hiddenFill>
            </a:ext>
          </a:extLst>
        </p:spPr>
      </p:pic>
      <p:pic>
        <p:nvPicPr>
          <p:cNvPr id="15" name="Picture 14" descr="A person holding a light in their hand&#10;&#10;Description automatically generated">
            <a:extLst>
              <a:ext uri="{FF2B5EF4-FFF2-40B4-BE49-F238E27FC236}">
                <a16:creationId xmlns:a16="http://schemas.microsoft.com/office/drawing/2014/main" id="{792BD89C-07B9-3539-F1E0-B86B3F0A8B11}"/>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0062841" y="3434806"/>
            <a:ext cx="1609535" cy="1609344"/>
          </a:xfrm>
          <a:prstGeom prst="ellipse">
            <a:avLst/>
          </a:prstGeom>
        </p:spPr>
      </p:pic>
      <p:pic>
        <p:nvPicPr>
          <p:cNvPr id="16" name="Picture 15" descr="A man driving a forklift in a wherehouse">
            <a:extLst>
              <a:ext uri="{FF2B5EF4-FFF2-40B4-BE49-F238E27FC236}">
                <a16:creationId xmlns:a16="http://schemas.microsoft.com/office/drawing/2014/main" id="{D1186A3A-7F9E-347E-1146-320FD9BD5360}"/>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0062841" y="3434806"/>
            <a:ext cx="1609344" cy="1609344"/>
          </a:xfrm>
          <a:prstGeom prst="ellipse">
            <a:avLst/>
          </a:prstGeom>
          <a:noFill/>
          <a:ln w="127000">
            <a:noFill/>
          </a:ln>
          <a:extLst>
            <a:ext uri="{909E8E84-426E-40DD-AFC4-6F175D3DCCD1}">
              <a14:hiddenFill xmlns:a14="http://schemas.microsoft.com/office/drawing/2010/main">
                <a:solidFill>
                  <a:srgbClr val="FFFFFF"/>
                </a:solidFill>
              </a14:hiddenFill>
            </a:ext>
          </a:extLst>
        </p:spPr>
      </p:pic>
      <p:pic>
        <p:nvPicPr>
          <p:cNvPr id="17" name="Picture 2" descr="Youngstown skyline hero image">
            <a:extLst>
              <a:ext uri="{FF2B5EF4-FFF2-40B4-BE49-F238E27FC236}">
                <a16:creationId xmlns:a16="http://schemas.microsoft.com/office/drawing/2014/main" id="{257214F2-A81B-0981-976F-70105ECA20D9}"/>
              </a:ext>
            </a:extLst>
          </p:cNvPr>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a:off x="8645366" y="577452"/>
            <a:ext cx="2538021" cy="2540631"/>
          </a:xfrm>
          <a:prstGeom prst="ellipse">
            <a:avLst/>
          </a:prstGeom>
          <a:noFill/>
          <a:ln w="127000">
            <a:solidFill>
              <a:schemeClr val="accent4"/>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5402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D8F43-C1A9-4357-8039-BD4DB3015F6A}"/>
              </a:ext>
            </a:extLst>
          </p:cNvPr>
          <p:cNvSpPr>
            <a:spLocks noGrp="1"/>
          </p:cNvSpPr>
          <p:nvPr>
            <p:ph type="title"/>
          </p:nvPr>
        </p:nvSpPr>
        <p:spPr/>
        <p:txBody>
          <a:bodyPr/>
          <a:lstStyle/>
          <a:p>
            <a:r>
              <a:rPr lang="en-US" dirty="0"/>
              <a:t>Financial &amp; Fiduciary Interests </a:t>
            </a:r>
          </a:p>
        </p:txBody>
      </p:sp>
      <p:sp>
        <p:nvSpPr>
          <p:cNvPr id="3" name="TextBox 2">
            <a:extLst>
              <a:ext uri="{FF2B5EF4-FFF2-40B4-BE49-F238E27FC236}">
                <a16:creationId xmlns:a16="http://schemas.microsoft.com/office/drawing/2014/main" id="{5918BAAA-BB87-8E41-A3C7-0BD0F1EB9D08}"/>
              </a:ext>
            </a:extLst>
          </p:cNvPr>
          <p:cNvSpPr txBox="1"/>
          <p:nvPr/>
        </p:nvSpPr>
        <p:spPr>
          <a:xfrm>
            <a:off x="461346" y="552597"/>
            <a:ext cx="11730653" cy="7417415"/>
          </a:xfrm>
          <a:prstGeom prst="rect">
            <a:avLst/>
          </a:prstGeom>
          <a:noFill/>
        </p:spPr>
        <p:txBody>
          <a:bodyPr wrap="square" lIns="91440" tIns="45720" rIns="91440" bIns="45720" rtlCol="0" anchor="t">
            <a:spAutoFit/>
          </a:bodyPr>
          <a:lstStyle/>
          <a:p>
            <a:pPr>
              <a:buClr>
                <a:schemeClr val="accent1"/>
              </a:buClr>
            </a:pPr>
            <a:r>
              <a:rPr lang="en-US" sz="2800" dirty="0">
                <a:solidFill>
                  <a:schemeClr val="accent2"/>
                </a:solidFill>
              </a:rPr>
              <a:t> </a:t>
            </a:r>
          </a:p>
          <a:p>
            <a:pPr marL="295275" indent="-295275">
              <a:buClr>
                <a:schemeClr val="accent1"/>
              </a:buClr>
              <a:buFont typeface="Arial" panose="020B0604020202020204" pitchFamily="34" charset="0"/>
              <a:buChar char="•"/>
            </a:pPr>
            <a:r>
              <a:rPr lang="en-US" sz="2800" dirty="0">
                <a:solidFill>
                  <a:srgbClr val="FF0000"/>
                </a:solidFill>
                <a:latin typeface="Arial" panose="020B0604020202020204" pitchFamily="34" charset="0"/>
                <a:cs typeface="Arial" panose="020B0604020202020204" pitchFamily="34" charset="0"/>
              </a:rPr>
              <a:t>Financial Interest </a:t>
            </a:r>
          </a:p>
          <a:p>
            <a:pPr marL="752475" lvl="1"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A financial ownership or investment interest between an employee and any person or entity, such as:</a:t>
            </a:r>
          </a:p>
          <a:p>
            <a:pPr marL="1209675" lvl="2"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An equity interest in a non-publicly traded entity</a:t>
            </a:r>
          </a:p>
          <a:p>
            <a:pPr marL="1209675" lvl="2"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An equity interest of 1% or more of any publicly-traded company</a:t>
            </a:r>
          </a:p>
          <a:p>
            <a:pPr marL="1209675" lvl="2"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Income from intellectual property rights.</a:t>
            </a:r>
          </a:p>
          <a:p>
            <a:pPr marL="752475" lvl="1"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This policy does not include an employee’s JO salary, pension, mutual funds or bank accounts.</a:t>
            </a:r>
          </a:p>
          <a:p>
            <a:pPr lvl="1">
              <a:buClr>
                <a:schemeClr val="accent1"/>
              </a:buClr>
            </a:pPr>
            <a:endParaRPr lang="en-US" sz="2800" dirty="0">
              <a:solidFill>
                <a:schemeClr val="accent2"/>
              </a:solidFill>
              <a:latin typeface="Arial" panose="020B0604020202020204" pitchFamily="34" charset="0"/>
              <a:cs typeface="Arial" panose="020B0604020202020204" pitchFamily="34" charset="0"/>
            </a:endParaRPr>
          </a:p>
          <a:p>
            <a:pPr marL="295275" indent="-295275">
              <a:buClr>
                <a:schemeClr val="accent1"/>
              </a:buClr>
              <a:buFont typeface="Arial" panose="020B0604020202020204" pitchFamily="34" charset="0"/>
              <a:buChar char="•"/>
            </a:pPr>
            <a:r>
              <a:rPr lang="en-US" sz="2800" dirty="0">
                <a:solidFill>
                  <a:srgbClr val="FF0000"/>
                </a:solidFill>
                <a:latin typeface="Arial" panose="020B0604020202020204" pitchFamily="34" charset="0"/>
                <a:cs typeface="Arial" panose="020B0604020202020204" pitchFamily="34" charset="0"/>
              </a:rPr>
              <a:t>Fiduciary Interest </a:t>
            </a:r>
          </a:p>
          <a:p>
            <a:pPr marL="752475" lvl="1" indent="-295275">
              <a:buClr>
                <a:schemeClr val="accent1"/>
              </a:buClr>
              <a:buFont typeface="Arial" panose="020B0604020202020204" pitchFamily="34" charset="0"/>
              <a:buChar char="•"/>
            </a:pPr>
            <a:r>
              <a:rPr lang="en-US" sz="2800" kern="0" dirty="0">
                <a:solidFill>
                  <a:schemeClr val="accent2"/>
                </a:solidFill>
                <a:latin typeface="Arial"/>
                <a:cs typeface="Arial"/>
              </a:rPr>
              <a:t>An obligation to act in the best interests (financial success) of another, such as membership on a </a:t>
            </a:r>
            <a:r>
              <a:rPr lang="en-US" sz="2800" kern="0" dirty="0" err="1">
                <a:solidFill>
                  <a:schemeClr val="accent2"/>
                </a:solidFill>
                <a:latin typeface="Arial"/>
                <a:cs typeface="Arial"/>
              </a:rPr>
              <a:t>Boarrd</a:t>
            </a:r>
            <a:r>
              <a:rPr lang="en-US" sz="2800" kern="0" dirty="0">
                <a:solidFill>
                  <a:schemeClr val="accent2"/>
                </a:solidFill>
                <a:latin typeface="Arial"/>
                <a:cs typeface="Arial"/>
              </a:rPr>
              <a:t> or management role in a company.</a:t>
            </a:r>
          </a:p>
          <a:p>
            <a:pPr lvl="1">
              <a:lnSpc>
                <a:spcPct val="100000"/>
              </a:lnSpc>
            </a:pPr>
            <a:endParaRPr lang="en-US" sz="2800" kern="0" dirty="0">
              <a:solidFill>
                <a:schemeClr val="accent2"/>
              </a:solidFill>
              <a:latin typeface="Arial" panose="020B0604020202020204" pitchFamily="34" charset="0"/>
              <a:cs typeface="Arial" panose="020B0604020202020204" pitchFamily="34" charset="0"/>
            </a:endParaRPr>
          </a:p>
          <a:p>
            <a:pPr marL="752475" lvl="1" indent="-295275">
              <a:buClr>
                <a:schemeClr val="accent1"/>
              </a:buClr>
              <a:buFont typeface="Arial" panose="020B0604020202020204" pitchFamily="34" charset="0"/>
              <a:buChar char="•"/>
            </a:pPr>
            <a:endParaRPr lang="en-US" sz="2800" dirty="0">
              <a:solidFill>
                <a:schemeClr val="accent2"/>
              </a:solidFill>
              <a:latin typeface="Arial" panose="020B0604020202020204" pitchFamily="34" charset="0"/>
              <a:cs typeface="Arial" panose="020B0604020202020204" pitchFamily="34" charset="0"/>
            </a:endParaRPr>
          </a:p>
          <a:p>
            <a:pPr marL="295275" indent="-295275">
              <a:buClr>
                <a:schemeClr val="accent1"/>
              </a:buClr>
              <a:buFont typeface="Arial" panose="020B0604020202020204" pitchFamily="34" charset="0"/>
              <a:buChar char="•"/>
            </a:pPr>
            <a:endParaRPr lang="en-US" sz="2800" i="1" dirty="0">
              <a:solidFill>
                <a:schemeClr val="accent2"/>
              </a:solidFill>
            </a:endParaRPr>
          </a:p>
        </p:txBody>
      </p:sp>
      <p:sp>
        <p:nvSpPr>
          <p:cNvPr id="9" name="Slide Number Placeholder 3">
            <a:extLst>
              <a:ext uri="{FF2B5EF4-FFF2-40B4-BE49-F238E27FC236}">
                <a16:creationId xmlns:a16="http://schemas.microsoft.com/office/drawing/2014/main" id="{BF7897E0-49DA-7395-F002-084668A042A9}"/>
              </a:ext>
            </a:extLst>
          </p:cNvPr>
          <p:cNvSpPr txBox="1">
            <a:spLocks/>
          </p:cNvSpPr>
          <p:nvPr/>
        </p:nvSpPr>
        <p:spPr>
          <a:xfrm>
            <a:off x="11659838" y="6644640"/>
            <a:ext cx="532161" cy="202798"/>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9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661BA67-2496-BC42-B2D2-763B605DA9A7}" type="slidenum">
              <a:rPr lang="en-US" b="1" smtClean="0">
                <a:solidFill>
                  <a:schemeClr val="tx2"/>
                </a:solidFill>
              </a:rPr>
              <a:pPr>
                <a:defRPr/>
              </a:pPr>
              <a:t>7</a:t>
            </a:fld>
            <a:endParaRPr lang="en-US" b="1" dirty="0">
              <a:solidFill>
                <a:schemeClr val="tx2"/>
              </a:solidFill>
            </a:endParaRPr>
          </a:p>
        </p:txBody>
      </p:sp>
    </p:spTree>
    <p:extLst>
      <p:ext uri="{BB962C8B-B14F-4D97-AF65-F5344CB8AC3E}">
        <p14:creationId xmlns:p14="http://schemas.microsoft.com/office/powerpoint/2010/main" val="3708101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D8F43-C1A9-4357-8039-BD4DB3015F6A}"/>
              </a:ext>
            </a:extLst>
          </p:cNvPr>
          <p:cNvSpPr>
            <a:spLocks noGrp="1"/>
          </p:cNvSpPr>
          <p:nvPr>
            <p:ph type="title"/>
          </p:nvPr>
        </p:nvSpPr>
        <p:spPr/>
        <p:txBody>
          <a:bodyPr/>
          <a:lstStyle/>
          <a:p>
            <a:r>
              <a:rPr lang="en-US" dirty="0"/>
              <a:t>Disclosure Obligations </a:t>
            </a:r>
          </a:p>
        </p:txBody>
      </p:sp>
      <p:sp>
        <p:nvSpPr>
          <p:cNvPr id="3" name="TextBox 2">
            <a:extLst>
              <a:ext uri="{FF2B5EF4-FFF2-40B4-BE49-F238E27FC236}">
                <a16:creationId xmlns:a16="http://schemas.microsoft.com/office/drawing/2014/main" id="{5918BAAA-BB87-8E41-A3C7-0BD0F1EB9D08}"/>
              </a:ext>
            </a:extLst>
          </p:cNvPr>
          <p:cNvSpPr txBox="1"/>
          <p:nvPr/>
        </p:nvSpPr>
        <p:spPr>
          <a:xfrm>
            <a:off x="485537" y="552597"/>
            <a:ext cx="11220926" cy="6124754"/>
          </a:xfrm>
          <a:prstGeom prst="rect">
            <a:avLst/>
          </a:prstGeom>
          <a:noFill/>
        </p:spPr>
        <p:txBody>
          <a:bodyPr wrap="square" rtlCol="0">
            <a:spAutoFit/>
          </a:bodyPr>
          <a:lstStyle/>
          <a:p>
            <a:pPr>
              <a:buClr>
                <a:schemeClr val="accent1"/>
              </a:buClr>
            </a:pPr>
            <a:endParaRPr lang="en-US" sz="2800" dirty="0">
              <a:solidFill>
                <a:schemeClr val="bg1"/>
              </a:solidFill>
            </a:endParaRPr>
          </a:p>
          <a:p>
            <a:pPr marL="295275" indent="-295275">
              <a:buClr>
                <a:schemeClr val="accent1"/>
              </a:buClr>
              <a:buFont typeface="Arial" panose="020B0604020202020204" pitchFamily="34" charset="0"/>
              <a:buChar char="•"/>
            </a:pPr>
            <a:endParaRPr lang="en-US" sz="2800" dirty="0">
              <a:solidFill>
                <a:schemeClr val="bg2"/>
              </a:solidFill>
              <a:latin typeface="Arial" panose="020B0604020202020204" pitchFamily="34" charset="0"/>
              <a:cs typeface="Arial" panose="020B0604020202020204" pitchFamily="34" charset="0"/>
            </a:endParaRPr>
          </a:p>
          <a:p>
            <a:pPr marL="295275"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Formal: Per R.C. 187.03(B)(2): Directors and employees with significant </a:t>
            </a:r>
            <a:r>
              <a:rPr lang="en-US" sz="2800" dirty="0">
                <a:solidFill>
                  <a:srgbClr val="FF0000"/>
                </a:solidFill>
                <a:latin typeface="Arial" panose="020B0604020202020204" pitchFamily="34" charset="0"/>
                <a:cs typeface="Arial" panose="020B0604020202020204" pitchFamily="34" charset="0"/>
              </a:rPr>
              <a:t>administrative, supervisory, contracting, or investment authority</a:t>
            </a:r>
            <a:r>
              <a:rPr lang="en-US" sz="2800" dirty="0">
                <a:solidFill>
                  <a:schemeClr val="tx1">
                    <a:lumMod val="60000"/>
                    <a:lumOff val="40000"/>
                  </a:schemeClr>
                </a:solidFill>
                <a:latin typeface="Arial" panose="020B0604020202020204" pitchFamily="34" charset="0"/>
                <a:cs typeface="Arial" panose="020B0604020202020204" pitchFamily="34" charset="0"/>
              </a:rPr>
              <a:t> </a:t>
            </a:r>
            <a:r>
              <a:rPr lang="en-US" sz="2800" dirty="0">
                <a:solidFill>
                  <a:schemeClr val="accent2"/>
                </a:solidFill>
                <a:latin typeface="Arial" panose="020B0604020202020204" pitchFamily="34" charset="0"/>
                <a:cs typeface="Arial" panose="020B0604020202020204" pitchFamily="34" charset="0"/>
              </a:rPr>
              <a:t>as defined by JobsOhio must file a Financial Disclosure Statement annually</a:t>
            </a:r>
          </a:p>
          <a:p>
            <a:pPr marL="295275" indent="-295275">
              <a:buClr>
                <a:schemeClr val="accent1"/>
              </a:buClr>
              <a:buFont typeface="Arial" panose="020B0604020202020204" pitchFamily="34" charset="0"/>
              <a:buChar char="•"/>
            </a:pPr>
            <a:endParaRPr lang="en-US" sz="2800" dirty="0">
              <a:solidFill>
                <a:schemeClr val="accent2"/>
              </a:solidFill>
              <a:latin typeface="Arial" panose="020B0604020202020204" pitchFamily="34" charset="0"/>
              <a:cs typeface="Arial" panose="020B0604020202020204" pitchFamily="34" charset="0"/>
            </a:endParaRPr>
          </a:p>
          <a:p>
            <a:pPr marL="295275"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Informal: </a:t>
            </a:r>
            <a:r>
              <a:rPr lang="en-US" sz="2800" b="1" u="sng" dirty="0">
                <a:solidFill>
                  <a:schemeClr val="accent2"/>
                </a:solidFill>
                <a:latin typeface="Arial" panose="020B0604020202020204" pitchFamily="34" charset="0"/>
                <a:cs typeface="Arial" panose="020B0604020202020204" pitchFamily="34" charset="0"/>
              </a:rPr>
              <a:t>Anytime</a:t>
            </a:r>
            <a:r>
              <a:rPr lang="en-US" sz="2800" dirty="0">
                <a:solidFill>
                  <a:schemeClr val="accent2"/>
                </a:solidFill>
                <a:latin typeface="Arial" panose="020B0604020202020204" pitchFamily="34" charset="0"/>
                <a:cs typeface="Arial" panose="020B0604020202020204" pitchFamily="34" charset="0"/>
              </a:rPr>
              <a:t> an employee is concerned about a Potential Conflict of Interest, contact General Counsel or the Managing Director, Enterprise Risk</a:t>
            </a:r>
          </a:p>
          <a:p>
            <a:pPr lvl="1">
              <a:buClr>
                <a:schemeClr val="accent1"/>
              </a:buClr>
            </a:pPr>
            <a:endParaRPr lang="en-US" sz="2800" kern="0" dirty="0">
              <a:solidFill>
                <a:schemeClr val="accent2"/>
              </a:solidFill>
              <a:latin typeface="Arial" panose="020B0604020202020204" pitchFamily="34" charset="0"/>
              <a:cs typeface="Arial" panose="020B0604020202020204" pitchFamily="34" charset="0"/>
            </a:endParaRPr>
          </a:p>
          <a:p>
            <a:pPr lvl="1">
              <a:lnSpc>
                <a:spcPct val="100000"/>
              </a:lnSpc>
            </a:pPr>
            <a:endParaRPr lang="en-US" sz="2800" kern="0" dirty="0">
              <a:solidFill>
                <a:schemeClr val="accent2"/>
              </a:solidFill>
              <a:latin typeface="Arial" panose="020B0604020202020204" pitchFamily="34" charset="0"/>
              <a:cs typeface="Arial" panose="020B0604020202020204" pitchFamily="34" charset="0"/>
            </a:endParaRPr>
          </a:p>
          <a:p>
            <a:pPr marL="752475" lvl="1" indent="-295275">
              <a:buClr>
                <a:schemeClr val="accent1"/>
              </a:buClr>
              <a:buFont typeface="Arial" panose="020B0604020202020204" pitchFamily="34" charset="0"/>
              <a:buChar char="•"/>
            </a:pPr>
            <a:endParaRPr lang="en-US" sz="2800" dirty="0">
              <a:solidFill>
                <a:schemeClr val="bg2"/>
              </a:solidFill>
              <a:latin typeface="Arial" panose="020B0604020202020204" pitchFamily="34" charset="0"/>
              <a:cs typeface="Arial" panose="020B0604020202020204" pitchFamily="34" charset="0"/>
            </a:endParaRPr>
          </a:p>
          <a:p>
            <a:pPr marL="295275" indent="-295275">
              <a:buClr>
                <a:schemeClr val="accent1"/>
              </a:buClr>
              <a:buFont typeface="Arial" panose="020B0604020202020204" pitchFamily="34" charset="0"/>
              <a:buChar char="•"/>
            </a:pPr>
            <a:endParaRPr lang="en-US" sz="2800" i="1" dirty="0">
              <a:solidFill>
                <a:srgbClr val="FFFFFF"/>
              </a:solidFill>
            </a:endParaRPr>
          </a:p>
        </p:txBody>
      </p:sp>
      <p:sp>
        <p:nvSpPr>
          <p:cNvPr id="9" name="Slide Number Placeholder 3">
            <a:extLst>
              <a:ext uri="{FF2B5EF4-FFF2-40B4-BE49-F238E27FC236}">
                <a16:creationId xmlns:a16="http://schemas.microsoft.com/office/drawing/2014/main" id="{BF7897E0-49DA-7395-F002-084668A042A9}"/>
              </a:ext>
            </a:extLst>
          </p:cNvPr>
          <p:cNvSpPr txBox="1">
            <a:spLocks/>
          </p:cNvSpPr>
          <p:nvPr/>
        </p:nvSpPr>
        <p:spPr>
          <a:xfrm>
            <a:off x="11659838" y="6644640"/>
            <a:ext cx="532161" cy="202798"/>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9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661BA67-2496-BC42-B2D2-763B605DA9A7}" type="slidenum">
              <a:rPr lang="en-US" b="1" smtClean="0">
                <a:solidFill>
                  <a:schemeClr val="tx2"/>
                </a:solidFill>
              </a:rPr>
              <a:pPr>
                <a:defRPr/>
              </a:pPr>
              <a:t>8</a:t>
            </a:fld>
            <a:endParaRPr lang="en-US" b="1" dirty="0">
              <a:solidFill>
                <a:schemeClr val="tx2"/>
              </a:solidFill>
            </a:endParaRPr>
          </a:p>
        </p:txBody>
      </p:sp>
    </p:spTree>
    <p:extLst>
      <p:ext uri="{BB962C8B-B14F-4D97-AF65-F5344CB8AC3E}">
        <p14:creationId xmlns:p14="http://schemas.microsoft.com/office/powerpoint/2010/main" val="78775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67E24A67-C0C2-653F-6068-8641B17B153C}"/>
              </a:ext>
            </a:extLst>
          </p:cNvPr>
          <p:cNvSpPr txBox="1">
            <a:spLocks noGrp="1"/>
          </p:cNvSpPr>
          <p:nvPr>
            <p:ph type="title"/>
          </p:nvPr>
        </p:nvSpPr>
        <p:spPr>
          <a:xfrm>
            <a:off x="449261" y="2048520"/>
            <a:ext cx="10565961" cy="1368028"/>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pPr>
            <a:r>
              <a:rPr lang="en-US" sz="5600" dirty="0">
                <a:solidFill>
                  <a:schemeClr val="accent2"/>
                </a:solidFill>
                <a:latin typeface="Arial" panose="020B0604020202020204" pitchFamily="34" charset="0"/>
                <a:ea typeface="Euclid Circular A" panose="020B0504000000000000" pitchFamily="34" charset="77"/>
                <a:cs typeface="Arial" panose="020B0604020202020204" pitchFamily="34" charset="0"/>
              </a:rPr>
              <a:t>Gift &amp; Corporate Giving Policies</a:t>
            </a:r>
            <a:endParaRPr lang="en-US" sz="4400" b="1" i="1" dirty="0">
              <a:solidFill>
                <a:schemeClr val="accent2"/>
              </a:solidFill>
              <a:latin typeface="Arial" panose="020B0604020202020204" pitchFamily="34" charset="0"/>
              <a:ea typeface="Euclid Circular A" panose="020B0504000000000000" pitchFamily="34" charset="77"/>
              <a:cs typeface="Arial" panose="020B0604020202020204" pitchFamily="34" charset="0"/>
            </a:endParaRPr>
          </a:p>
        </p:txBody>
      </p:sp>
      <p:sp>
        <p:nvSpPr>
          <p:cNvPr id="7" name="Oval 6">
            <a:extLst>
              <a:ext uri="{FF2B5EF4-FFF2-40B4-BE49-F238E27FC236}">
                <a16:creationId xmlns:a16="http://schemas.microsoft.com/office/drawing/2014/main" id="{AD469706-73A1-A599-3C46-9022EBEF119F}"/>
              </a:ext>
            </a:extLst>
          </p:cNvPr>
          <p:cNvSpPr/>
          <p:nvPr/>
        </p:nvSpPr>
        <p:spPr>
          <a:xfrm>
            <a:off x="9538469" y="2930165"/>
            <a:ext cx="2628501" cy="2628501"/>
          </a:xfrm>
          <a:prstGeom prst="ellipse">
            <a:avLst/>
          </a:prstGeom>
          <a:noFill/>
          <a:ln w="5080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0" name="Freeform 9">
            <a:extLst>
              <a:ext uri="{FF2B5EF4-FFF2-40B4-BE49-F238E27FC236}">
                <a16:creationId xmlns:a16="http://schemas.microsoft.com/office/drawing/2014/main" id="{B2FE0472-FD64-F525-B3C5-7230DDA67622}"/>
              </a:ext>
            </a:extLst>
          </p:cNvPr>
          <p:cNvSpPr/>
          <p:nvPr/>
        </p:nvSpPr>
        <p:spPr>
          <a:xfrm>
            <a:off x="8283251" y="-21914"/>
            <a:ext cx="3920323" cy="3964114"/>
          </a:xfrm>
          <a:custGeom>
            <a:avLst/>
            <a:gdLst>
              <a:gd name="connsiteX0" fmla="*/ 0 w 1715784"/>
              <a:gd name="connsiteY0" fmla="*/ 0 h 1684961"/>
              <a:gd name="connsiteX1" fmla="*/ 1715784 w 1715784"/>
              <a:gd name="connsiteY1" fmla="*/ 1684961 h 1684961"/>
              <a:gd name="connsiteX2" fmla="*/ 1715784 w 1715784"/>
              <a:gd name="connsiteY2" fmla="*/ 20548 h 1684961"/>
              <a:gd name="connsiteX3" fmla="*/ 0 w 1715784"/>
              <a:gd name="connsiteY3" fmla="*/ 0 h 1684961"/>
              <a:gd name="connsiteX0" fmla="*/ 0 w 1746781"/>
              <a:gd name="connsiteY0" fmla="*/ 0 h 1692710"/>
              <a:gd name="connsiteX1" fmla="*/ 1746781 w 1746781"/>
              <a:gd name="connsiteY1" fmla="*/ 1692710 h 1692710"/>
              <a:gd name="connsiteX2" fmla="*/ 1746781 w 1746781"/>
              <a:gd name="connsiteY2" fmla="*/ 28297 h 1692710"/>
              <a:gd name="connsiteX3" fmla="*/ 0 w 1746781"/>
              <a:gd name="connsiteY3" fmla="*/ 0 h 1692710"/>
              <a:gd name="connsiteX0" fmla="*/ 0 w 1746781"/>
              <a:gd name="connsiteY0" fmla="*/ 0 h 1692710"/>
              <a:gd name="connsiteX1" fmla="*/ 1746781 w 1746781"/>
              <a:gd name="connsiteY1" fmla="*/ 1692710 h 1692710"/>
              <a:gd name="connsiteX2" fmla="*/ 1529805 w 1746781"/>
              <a:gd name="connsiteY2" fmla="*/ 377009 h 1692710"/>
              <a:gd name="connsiteX3" fmla="*/ 0 w 1746781"/>
              <a:gd name="connsiteY3" fmla="*/ 0 h 1692710"/>
              <a:gd name="connsiteX0" fmla="*/ 0 w 1746781"/>
              <a:gd name="connsiteY0" fmla="*/ 0 h 1692710"/>
              <a:gd name="connsiteX1" fmla="*/ 1746781 w 1746781"/>
              <a:gd name="connsiteY1" fmla="*/ 1692710 h 1692710"/>
              <a:gd name="connsiteX2" fmla="*/ 1746781 w 1746781"/>
              <a:gd name="connsiteY2" fmla="*/ 12799 h 1692710"/>
              <a:gd name="connsiteX3" fmla="*/ 0 w 1746781"/>
              <a:gd name="connsiteY3" fmla="*/ 0 h 1692710"/>
              <a:gd name="connsiteX0" fmla="*/ 0 w 1754530"/>
              <a:gd name="connsiteY0" fmla="*/ 0 h 1692710"/>
              <a:gd name="connsiteX1" fmla="*/ 1754530 w 1754530"/>
              <a:gd name="connsiteY1" fmla="*/ 1692710 h 1692710"/>
              <a:gd name="connsiteX2" fmla="*/ 1754530 w 1754530"/>
              <a:gd name="connsiteY2" fmla="*/ 12799 h 1692710"/>
              <a:gd name="connsiteX3" fmla="*/ 0 w 1754530"/>
              <a:gd name="connsiteY3" fmla="*/ 0 h 1692710"/>
              <a:gd name="connsiteX0" fmla="*/ 0 w 1754530"/>
              <a:gd name="connsiteY0" fmla="*/ 0 h 1692710"/>
              <a:gd name="connsiteX1" fmla="*/ 1746781 w 1754530"/>
              <a:gd name="connsiteY1" fmla="*/ 1692710 h 1692710"/>
              <a:gd name="connsiteX2" fmla="*/ 1754530 w 1754530"/>
              <a:gd name="connsiteY2" fmla="*/ 12799 h 1692710"/>
              <a:gd name="connsiteX3" fmla="*/ 0 w 1754530"/>
              <a:gd name="connsiteY3" fmla="*/ 0 h 1692710"/>
            </a:gdLst>
            <a:ahLst/>
            <a:cxnLst>
              <a:cxn ang="0">
                <a:pos x="connsiteX0" y="connsiteY0"/>
              </a:cxn>
              <a:cxn ang="0">
                <a:pos x="connsiteX1" y="connsiteY1"/>
              </a:cxn>
              <a:cxn ang="0">
                <a:pos x="connsiteX2" y="connsiteY2"/>
              </a:cxn>
              <a:cxn ang="0">
                <a:pos x="connsiteX3" y="connsiteY3"/>
              </a:cxn>
            </a:cxnLst>
            <a:rect l="l" t="t" r="r" b="b"/>
            <a:pathLst>
              <a:path w="1754530" h="1692710">
                <a:moveTo>
                  <a:pt x="0" y="0"/>
                </a:moveTo>
                <a:lnTo>
                  <a:pt x="1746781" y="1692710"/>
                </a:lnTo>
                <a:lnTo>
                  <a:pt x="1754530" y="12799"/>
                </a:lnTo>
                <a:lnTo>
                  <a:pt x="0" y="0"/>
                </a:lnTo>
                <a:close/>
              </a:path>
            </a:pathLst>
          </a:custGeom>
          <a:solidFill>
            <a:schemeClr val="accent1">
              <a:alpha val="4010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1" name="Freeform 10">
            <a:extLst>
              <a:ext uri="{FF2B5EF4-FFF2-40B4-BE49-F238E27FC236}">
                <a16:creationId xmlns:a16="http://schemas.microsoft.com/office/drawing/2014/main" id="{E204380B-3613-F2AB-1464-CC021146CD97}"/>
              </a:ext>
            </a:extLst>
          </p:cNvPr>
          <p:cNvSpPr/>
          <p:nvPr/>
        </p:nvSpPr>
        <p:spPr>
          <a:xfrm>
            <a:off x="10328292" y="-17791"/>
            <a:ext cx="1875283" cy="1809208"/>
          </a:xfrm>
          <a:custGeom>
            <a:avLst/>
            <a:gdLst>
              <a:gd name="connsiteX0" fmla="*/ 0 w 1715784"/>
              <a:gd name="connsiteY0" fmla="*/ 0 h 1684961"/>
              <a:gd name="connsiteX1" fmla="*/ 1715784 w 1715784"/>
              <a:gd name="connsiteY1" fmla="*/ 1684961 h 1684961"/>
              <a:gd name="connsiteX2" fmla="*/ 1715784 w 1715784"/>
              <a:gd name="connsiteY2" fmla="*/ 20548 h 1684961"/>
              <a:gd name="connsiteX3" fmla="*/ 0 w 1715784"/>
              <a:gd name="connsiteY3" fmla="*/ 0 h 1684961"/>
              <a:gd name="connsiteX0" fmla="*/ 0 w 1746781"/>
              <a:gd name="connsiteY0" fmla="*/ 0 h 1692710"/>
              <a:gd name="connsiteX1" fmla="*/ 1746781 w 1746781"/>
              <a:gd name="connsiteY1" fmla="*/ 1692710 h 1692710"/>
              <a:gd name="connsiteX2" fmla="*/ 1746781 w 1746781"/>
              <a:gd name="connsiteY2" fmla="*/ 28297 h 1692710"/>
              <a:gd name="connsiteX3" fmla="*/ 0 w 1746781"/>
              <a:gd name="connsiteY3" fmla="*/ 0 h 1692710"/>
              <a:gd name="connsiteX0" fmla="*/ 0 w 1746781"/>
              <a:gd name="connsiteY0" fmla="*/ 0 h 1692710"/>
              <a:gd name="connsiteX1" fmla="*/ 1746781 w 1746781"/>
              <a:gd name="connsiteY1" fmla="*/ 1692710 h 1692710"/>
              <a:gd name="connsiteX2" fmla="*/ 1529805 w 1746781"/>
              <a:gd name="connsiteY2" fmla="*/ 377009 h 1692710"/>
              <a:gd name="connsiteX3" fmla="*/ 0 w 1746781"/>
              <a:gd name="connsiteY3" fmla="*/ 0 h 1692710"/>
              <a:gd name="connsiteX0" fmla="*/ 0 w 1746781"/>
              <a:gd name="connsiteY0" fmla="*/ 0 h 1692710"/>
              <a:gd name="connsiteX1" fmla="*/ 1746781 w 1746781"/>
              <a:gd name="connsiteY1" fmla="*/ 1692710 h 1692710"/>
              <a:gd name="connsiteX2" fmla="*/ 1746781 w 1746781"/>
              <a:gd name="connsiteY2" fmla="*/ 12799 h 1692710"/>
              <a:gd name="connsiteX3" fmla="*/ 0 w 1746781"/>
              <a:gd name="connsiteY3" fmla="*/ 0 h 1692710"/>
              <a:gd name="connsiteX0" fmla="*/ 0 w 1754530"/>
              <a:gd name="connsiteY0" fmla="*/ 0 h 1692710"/>
              <a:gd name="connsiteX1" fmla="*/ 1754530 w 1754530"/>
              <a:gd name="connsiteY1" fmla="*/ 1692710 h 1692710"/>
              <a:gd name="connsiteX2" fmla="*/ 1754530 w 1754530"/>
              <a:gd name="connsiteY2" fmla="*/ 12799 h 1692710"/>
              <a:gd name="connsiteX3" fmla="*/ 0 w 1754530"/>
              <a:gd name="connsiteY3" fmla="*/ 0 h 1692710"/>
              <a:gd name="connsiteX0" fmla="*/ 0 w 1754530"/>
              <a:gd name="connsiteY0" fmla="*/ 0 h 1692710"/>
              <a:gd name="connsiteX1" fmla="*/ 1746781 w 1754530"/>
              <a:gd name="connsiteY1" fmla="*/ 1692710 h 1692710"/>
              <a:gd name="connsiteX2" fmla="*/ 1754530 w 1754530"/>
              <a:gd name="connsiteY2" fmla="*/ 12799 h 1692710"/>
              <a:gd name="connsiteX3" fmla="*/ 0 w 1754530"/>
              <a:gd name="connsiteY3" fmla="*/ 0 h 1692710"/>
            </a:gdLst>
            <a:ahLst/>
            <a:cxnLst>
              <a:cxn ang="0">
                <a:pos x="connsiteX0" y="connsiteY0"/>
              </a:cxn>
              <a:cxn ang="0">
                <a:pos x="connsiteX1" y="connsiteY1"/>
              </a:cxn>
              <a:cxn ang="0">
                <a:pos x="connsiteX2" y="connsiteY2"/>
              </a:cxn>
              <a:cxn ang="0">
                <a:pos x="connsiteX3" y="connsiteY3"/>
              </a:cxn>
            </a:cxnLst>
            <a:rect l="l" t="t" r="r" b="b"/>
            <a:pathLst>
              <a:path w="1754530" h="1692710">
                <a:moveTo>
                  <a:pt x="0" y="0"/>
                </a:moveTo>
                <a:lnTo>
                  <a:pt x="1746781" y="1692710"/>
                </a:lnTo>
                <a:lnTo>
                  <a:pt x="1754530" y="12799"/>
                </a:lnTo>
                <a:lnTo>
                  <a:pt x="0" y="0"/>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2" name="Freeform 11">
            <a:extLst>
              <a:ext uri="{FF2B5EF4-FFF2-40B4-BE49-F238E27FC236}">
                <a16:creationId xmlns:a16="http://schemas.microsoft.com/office/drawing/2014/main" id="{1DE055FF-CFFC-3833-A9E0-9BCE8092B4DE}"/>
              </a:ext>
            </a:extLst>
          </p:cNvPr>
          <p:cNvSpPr/>
          <p:nvPr/>
        </p:nvSpPr>
        <p:spPr>
          <a:xfrm rot="5400000">
            <a:off x="8458169" y="3101106"/>
            <a:ext cx="3844081" cy="3708636"/>
          </a:xfrm>
          <a:custGeom>
            <a:avLst/>
            <a:gdLst>
              <a:gd name="connsiteX0" fmla="*/ 0 w 1715784"/>
              <a:gd name="connsiteY0" fmla="*/ 0 h 1684961"/>
              <a:gd name="connsiteX1" fmla="*/ 1715784 w 1715784"/>
              <a:gd name="connsiteY1" fmla="*/ 1684961 h 1684961"/>
              <a:gd name="connsiteX2" fmla="*/ 1715784 w 1715784"/>
              <a:gd name="connsiteY2" fmla="*/ 20548 h 1684961"/>
              <a:gd name="connsiteX3" fmla="*/ 0 w 1715784"/>
              <a:gd name="connsiteY3" fmla="*/ 0 h 1684961"/>
              <a:gd name="connsiteX0" fmla="*/ 0 w 1746781"/>
              <a:gd name="connsiteY0" fmla="*/ 0 h 1692710"/>
              <a:gd name="connsiteX1" fmla="*/ 1746781 w 1746781"/>
              <a:gd name="connsiteY1" fmla="*/ 1692710 h 1692710"/>
              <a:gd name="connsiteX2" fmla="*/ 1746781 w 1746781"/>
              <a:gd name="connsiteY2" fmla="*/ 28297 h 1692710"/>
              <a:gd name="connsiteX3" fmla="*/ 0 w 1746781"/>
              <a:gd name="connsiteY3" fmla="*/ 0 h 1692710"/>
              <a:gd name="connsiteX0" fmla="*/ 0 w 1746781"/>
              <a:gd name="connsiteY0" fmla="*/ 0 h 1692710"/>
              <a:gd name="connsiteX1" fmla="*/ 1746781 w 1746781"/>
              <a:gd name="connsiteY1" fmla="*/ 1692710 h 1692710"/>
              <a:gd name="connsiteX2" fmla="*/ 1529805 w 1746781"/>
              <a:gd name="connsiteY2" fmla="*/ 377009 h 1692710"/>
              <a:gd name="connsiteX3" fmla="*/ 0 w 1746781"/>
              <a:gd name="connsiteY3" fmla="*/ 0 h 1692710"/>
              <a:gd name="connsiteX0" fmla="*/ 0 w 1746781"/>
              <a:gd name="connsiteY0" fmla="*/ 0 h 1692710"/>
              <a:gd name="connsiteX1" fmla="*/ 1746781 w 1746781"/>
              <a:gd name="connsiteY1" fmla="*/ 1692710 h 1692710"/>
              <a:gd name="connsiteX2" fmla="*/ 1746781 w 1746781"/>
              <a:gd name="connsiteY2" fmla="*/ 12799 h 1692710"/>
              <a:gd name="connsiteX3" fmla="*/ 0 w 1746781"/>
              <a:gd name="connsiteY3" fmla="*/ 0 h 1692710"/>
              <a:gd name="connsiteX0" fmla="*/ 0 w 1754530"/>
              <a:gd name="connsiteY0" fmla="*/ 0 h 1692710"/>
              <a:gd name="connsiteX1" fmla="*/ 1754530 w 1754530"/>
              <a:gd name="connsiteY1" fmla="*/ 1692710 h 1692710"/>
              <a:gd name="connsiteX2" fmla="*/ 1754530 w 1754530"/>
              <a:gd name="connsiteY2" fmla="*/ 12799 h 1692710"/>
              <a:gd name="connsiteX3" fmla="*/ 0 w 1754530"/>
              <a:gd name="connsiteY3" fmla="*/ 0 h 1692710"/>
              <a:gd name="connsiteX0" fmla="*/ 0 w 1754530"/>
              <a:gd name="connsiteY0" fmla="*/ 0 h 1692710"/>
              <a:gd name="connsiteX1" fmla="*/ 1746781 w 1754530"/>
              <a:gd name="connsiteY1" fmla="*/ 1692710 h 1692710"/>
              <a:gd name="connsiteX2" fmla="*/ 1754530 w 1754530"/>
              <a:gd name="connsiteY2" fmla="*/ 12799 h 1692710"/>
              <a:gd name="connsiteX3" fmla="*/ 0 w 1754530"/>
              <a:gd name="connsiteY3" fmla="*/ 0 h 1692710"/>
            </a:gdLst>
            <a:ahLst/>
            <a:cxnLst>
              <a:cxn ang="0">
                <a:pos x="connsiteX0" y="connsiteY0"/>
              </a:cxn>
              <a:cxn ang="0">
                <a:pos x="connsiteX1" y="connsiteY1"/>
              </a:cxn>
              <a:cxn ang="0">
                <a:pos x="connsiteX2" y="connsiteY2"/>
              </a:cxn>
              <a:cxn ang="0">
                <a:pos x="connsiteX3" y="connsiteY3"/>
              </a:cxn>
            </a:cxnLst>
            <a:rect l="l" t="t" r="r" b="b"/>
            <a:pathLst>
              <a:path w="1754530" h="1692710">
                <a:moveTo>
                  <a:pt x="0" y="0"/>
                </a:moveTo>
                <a:lnTo>
                  <a:pt x="1746781" y="1692710"/>
                </a:lnTo>
                <a:lnTo>
                  <a:pt x="1754530" y="12799"/>
                </a:lnTo>
                <a:lnTo>
                  <a:pt x="0" y="0"/>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13" name="Picture 12" descr="Icon&#10;&#10;Description automatically generated">
            <a:extLst>
              <a:ext uri="{FF2B5EF4-FFF2-40B4-BE49-F238E27FC236}">
                <a16:creationId xmlns:a16="http://schemas.microsoft.com/office/drawing/2014/main" id="{757CA456-15C5-0126-6054-7F9AAF88E12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3354264">
            <a:off x="9468691" y="3385163"/>
            <a:ext cx="2867202" cy="1929520"/>
          </a:xfrm>
          <a:prstGeom prst="rect">
            <a:avLst/>
          </a:prstGeom>
        </p:spPr>
      </p:pic>
      <p:pic>
        <p:nvPicPr>
          <p:cNvPr id="14" name="Picture 4" descr="Marker Inc. groundbreaking ceremony group photo">
            <a:extLst>
              <a:ext uri="{FF2B5EF4-FFF2-40B4-BE49-F238E27FC236}">
                <a16:creationId xmlns:a16="http://schemas.microsoft.com/office/drawing/2014/main" id="{53CCADBD-E24F-7341-2F3A-CF83D593C73F}"/>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8230063" y="4089917"/>
            <a:ext cx="2272211" cy="2275627"/>
          </a:xfrm>
          <a:prstGeom prst="ellipse">
            <a:avLst/>
          </a:prstGeom>
          <a:noFill/>
          <a:extLst>
            <a:ext uri="{909E8E84-426E-40DD-AFC4-6F175D3DCCD1}">
              <a14:hiddenFill xmlns:a14="http://schemas.microsoft.com/office/drawing/2010/main">
                <a:solidFill>
                  <a:srgbClr val="FFFFFF"/>
                </a:solidFill>
              </a14:hiddenFill>
            </a:ext>
          </a:extLst>
        </p:spPr>
      </p:pic>
      <p:pic>
        <p:nvPicPr>
          <p:cNvPr id="15" name="Picture 14" descr="A person holding a light in their hand&#10;&#10;Description automatically generated">
            <a:extLst>
              <a:ext uri="{FF2B5EF4-FFF2-40B4-BE49-F238E27FC236}">
                <a16:creationId xmlns:a16="http://schemas.microsoft.com/office/drawing/2014/main" id="{792BD89C-07B9-3539-F1E0-B86B3F0A8B11}"/>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0062841" y="3434806"/>
            <a:ext cx="1609535" cy="1609344"/>
          </a:xfrm>
          <a:prstGeom prst="ellipse">
            <a:avLst/>
          </a:prstGeom>
        </p:spPr>
      </p:pic>
      <p:pic>
        <p:nvPicPr>
          <p:cNvPr id="16" name="Picture 15" descr="A man driving a forklift in a wherehouse">
            <a:extLst>
              <a:ext uri="{FF2B5EF4-FFF2-40B4-BE49-F238E27FC236}">
                <a16:creationId xmlns:a16="http://schemas.microsoft.com/office/drawing/2014/main" id="{D1186A3A-7F9E-347E-1146-320FD9BD5360}"/>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0062841" y="3434806"/>
            <a:ext cx="1609344" cy="1609344"/>
          </a:xfrm>
          <a:prstGeom prst="ellipse">
            <a:avLst/>
          </a:prstGeom>
          <a:noFill/>
          <a:ln w="127000">
            <a:noFill/>
          </a:ln>
          <a:extLst>
            <a:ext uri="{909E8E84-426E-40DD-AFC4-6F175D3DCCD1}">
              <a14:hiddenFill xmlns:a14="http://schemas.microsoft.com/office/drawing/2010/main">
                <a:solidFill>
                  <a:srgbClr val="FFFFFF"/>
                </a:solidFill>
              </a14:hiddenFill>
            </a:ext>
          </a:extLst>
        </p:spPr>
      </p:pic>
      <p:pic>
        <p:nvPicPr>
          <p:cNvPr id="17" name="Picture 2" descr="Youngstown skyline hero image">
            <a:extLst>
              <a:ext uri="{FF2B5EF4-FFF2-40B4-BE49-F238E27FC236}">
                <a16:creationId xmlns:a16="http://schemas.microsoft.com/office/drawing/2014/main" id="{257214F2-A81B-0981-976F-70105ECA20D9}"/>
              </a:ext>
            </a:extLst>
          </p:cNvPr>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a:off x="8645366" y="577452"/>
            <a:ext cx="2538021" cy="2540631"/>
          </a:xfrm>
          <a:prstGeom prst="ellipse">
            <a:avLst/>
          </a:prstGeom>
          <a:noFill/>
          <a:ln w="127000">
            <a:solidFill>
              <a:schemeClr val="accent4"/>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05228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xml><?xml version="1.0" encoding="utf-8"?>
<p:tagLst xmlns:a="http://schemas.openxmlformats.org/drawingml/2006/main" xmlns:r="http://schemas.openxmlformats.org/officeDocument/2006/relationships" xmlns:p="http://schemas.openxmlformats.org/presentationml/2006/main">
  <p:tag name="SHAPENAME" val="3. Subtitle"/>
</p:tagLst>
</file>

<file path=ppt/theme/theme1.xml><?xml version="1.0" encoding="utf-8"?>
<a:theme xmlns:a="http://schemas.openxmlformats.org/drawingml/2006/main" name="16_Office Theme">
  <a:themeElements>
    <a:clrScheme name="JobsOhio Color Palette">
      <a:dk1>
        <a:srgbClr val="3E3E3E"/>
      </a:dk1>
      <a:lt1>
        <a:srgbClr val="FFFFFF"/>
      </a:lt1>
      <a:dk2>
        <a:srgbClr val="003057"/>
      </a:dk2>
      <a:lt2>
        <a:srgbClr val="FFFFFF"/>
      </a:lt2>
      <a:accent1>
        <a:srgbClr val="00A3DF"/>
      </a:accent1>
      <a:accent2>
        <a:srgbClr val="003057"/>
      </a:accent2>
      <a:accent3>
        <a:srgbClr val="DA281C"/>
      </a:accent3>
      <a:accent4>
        <a:srgbClr val="730A11"/>
      </a:accent4>
      <a:accent5>
        <a:srgbClr val="BEB8AE"/>
      </a:accent5>
      <a:accent6>
        <a:srgbClr val="3F3F3F"/>
      </a:accent6>
      <a:hlink>
        <a:srgbClr val="00A3E0"/>
      </a:hlink>
      <a:folHlink>
        <a:srgbClr val="BEB8A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nual Ethics Training Presentation for the Board 091522" id="{C4DAAD76-C97A-0A43-8656-78880F278913}" vid="{1DC494C8-A39F-C549-BEEB-1530295E051A}"/>
    </a:ext>
  </a:extLst>
</a:theme>
</file>

<file path=ppt/theme/theme2.xml><?xml version="1.0" encoding="utf-8"?>
<a:theme xmlns:a="http://schemas.openxmlformats.org/drawingml/2006/main" name="17_Office Theme">
  <a:themeElements>
    <a:clrScheme name="JobsOhio Color Palette">
      <a:dk1>
        <a:srgbClr val="3E3E3E"/>
      </a:dk1>
      <a:lt1>
        <a:srgbClr val="FFFFFF"/>
      </a:lt1>
      <a:dk2>
        <a:srgbClr val="003057"/>
      </a:dk2>
      <a:lt2>
        <a:srgbClr val="FFFFFF"/>
      </a:lt2>
      <a:accent1>
        <a:srgbClr val="00A3DF"/>
      </a:accent1>
      <a:accent2>
        <a:srgbClr val="003057"/>
      </a:accent2>
      <a:accent3>
        <a:srgbClr val="DA281C"/>
      </a:accent3>
      <a:accent4>
        <a:srgbClr val="730A11"/>
      </a:accent4>
      <a:accent5>
        <a:srgbClr val="BEB8AE"/>
      </a:accent5>
      <a:accent6>
        <a:srgbClr val="3F3F3F"/>
      </a:accent6>
      <a:hlink>
        <a:srgbClr val="00A3E0"/>
      </a:hlink>
      <a:folHlink>
        <a:srgbClr val="BEB8A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pdated Template 8.9.2022 TEST" id="{1A8D438D-B012-7942-9ED2-EBB150166255}" vid="{6EDBBDCB-B0F8-EE40-A0FA-132B81D87B2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16_Office Theme</Template>
  <TotalTime>18088</TotalTime>
  <Words>3685</Words>
  <Application>Microsoft Macintosh PowerPoint</Application>
  <PresentationFormat>Widescreen</PresentationFormat>
  <Paragraphs>419</Paragraphs>
  <Slides>54</Slides>
  <Notes>13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54</vt:i4>
      </vt:variant>
    </vt:vector>
  </HeadingPairs>
  <TitlesOfParts>
    <vt:vector size="65" baseType="lpstr">
      <vt:lpstr>Aptos</vt:lpstr>
      <vt:lpstr>Arial</vt:lpstr>
      <vt:lpstr>Arial-BoldItalicMT</vt:lpstr>
      <vt:lpstr>Avenir Next</vt:lpstr>
      <vt:lpstr>Calibri</vt:lpstr>
      <vt:lpstr>Helvetica</vt:lpstr>
      <vt:lpstr>Segoe UI</vt:lpstr>
      <vt:lpstr>Times New Roman</vt:lpstr>
      <vt:lpstr>Wingdings</vt:lpstr>
      <vt:lpstr>16_Office Theme</vt:lpstr>
      <vt:lpstr>17_Office Theme</vt:lpstr>
      <vt:lpstr>Annual Course of Study in Ethics for the Directors, Officers, and Staff</vt:lpstr>
      <vt:lpstr>Overview of the Annual Course of Ethics</vt:lpstr>
      <vt:lpstr>Standards of Conduct </vt:lpstr>
      <vt:lpstr>We Must: </vt:lpstr>
      <vt:lpstr>We Must Never:</vt:lpstr>
      <vt:lpstr>Conflict of Interest </vt:lpstr>
      <vt:lpstr>Financial &amp; Fiduciary Interests </vt:lpstr>
      <vt:lpstr>Disclosure Obligations </vt:lpstr>
      <vt:lpstr>Gift &amp; Corporate Giving Policies</vt:lpstr>
      <vt:lpstr>Gift Policy (received by JO employees) </vt:lpstr>
      <vt:lpstr>Gift Policy (received by JO employees)  </vt:lpstr>
      <vt:lpstr>Corporate Giving Policy (given by JO employees) </vt:lpstr>
      <vt:lpstr>Corporate Giving Policy (given by JO employees) </vt:lpstr>
      <vt:lpstr>Governance</vt:lpstr>
      <vt:lpstr>Governance Duties for Not-for-Profit Organizations </vt:lpstr>
      <vt:lpstr>Approach To Satisfy The Duty of Care </vt:lpstr>
      <vt:lpstr>Approach To Satisfy The Duty of Loyalty </vt:lpstr>
      <vt:lpstr>Approach To Satisfy The Duty of Obedience </vt:lpstr>
      <vt:lpstr>Governance Duties </vt:lpstr>
      <vt:lpstr>Governance Duties </vt:lpstr>
      <vt:lpstr>Whistleblower</vt:lpstr>
      <vt:lpstr>Whistleblower Policy </vt:lpstr>
      <vt:lpstr>Political Activity &amp;  Lobbying</vt:lpstr>
      <vt:lpstr>Permissible Political Activity </vt:lpstr>
      <vt:lpstr>Prohibited Political Activity </vt:lpstr>
      <vt:lpstr>Lobbying </vt:lpstr>
      <vt:lpstr>Project Confidentiality  </vt:lpstr>
      <vt:lpstr>Non-Disclosure Agreements (NDAs)</vt:lpstr>
      <vt:lpstr>Project NDAs</vt:lpstr>
      <vt:lpstr>NDA Accountability</vt:lpstr>
      <vt:lpstr>Regulation Fair Disclosure (Reg FD)</vt:lpstr>
      <vt:lpstr>Ohio’s Public Records Law</vt:lpstr>
      <vt:lpstr>What are "Public Records"?</vt:lpstr>
      <vt:lpstr>JobsOhio's Economic Development Records</vt:lpstr>
      <vt:lpstr>JobsOhio's Economic Development Records</vt:lpstr>
      <vt:lpstr>Confidentiality of Economic Development Records</vt:lpstr>
      <vt:lpstr>Practice Considerations</vt:lpstr>
      <vt:lpstr>Insider Trading</vt:lpstr>
      <vt:lpstr>Insider Trading Prohibition - Purpose &amp; Scope </vt:lpstr>
      <vt:lpstr>Material Non-Public Information  </vt:lpstr>
      <vt:lpstr>Examples of Material Non-Public Information  </vt:lpstr>
      <vt:lpstr>Public v. Non-Public Information  </vt:lpstr>
      <vt:lpstr>Safeguarding Material Non-Public Information  </vt:lpstr>
      <vt:lpstr>Material Non-Public Information - Prohibition </vt:lpstr>
      <vt:lpstr>Material Non-Public Information - Consequences </vt:lpstr>
      <vt:lpstr>Sexual Harassment Prevention Training</vt:lpstr>
      <vt:lpstr>Why It Is Important To Train and Know?</vt:lpstr>
      <vt:lpstr>What Is Sexual Harassment?</vt:lpstr>
      <vt:lpstr>Two Forms of Sexual Harassment</vt:lpstr>
      <vt:lpstr>Importance of Sexual Harassment Prevention….</vt:lpstr>
      <vt:lpstr>Who Can Harassment Occur Between?</vt:lpstr>
      <vt:lpstr>Steps To Follow If You Experience / Witness Harassment </vt:lpstr>
      <vt:lpstr>Protection From Retaliation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Course of Study in Ethics for the Directors, Officers &amp; Staff</dc:title>
  <dc:creator>Claudia Herrington</dc:creator>
  <cp:lastModifiedBy>Claudia Herrington</cp:lastModifiedBy>
  <cp:revision>344</cp:revision>
  <cp:lastPrinted>2024-10-16T18:22:00Z</cp:lastPrinted>
  <dcterms:created xsi:type="dcterms:W3CDTF">2022-08-30T11:37:53Z</dcterms:created>
  <dcterms:modified xsi:type="dcterms:W3CDTF">2025-08-07T16:26:58Z</dcterms:modified>
</cp:coreProperties>
</file>